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4" r:id="rId3"/>
    <p:sldId id="265" r:id="rId4"/>
    <p:sldId id="266" r:id="rId5"/>
    <p:sldId id="261" r:id="rId6"/>
    <p:sldId id="269" r:id="rId7"/>
    <p:sldId id="270" r:id="rId8"/>
    <p:sldId id="271" r:id="rId9"/>
    <p:sldId id="272" r:id="rId10"/>
    <p:sldId id="267" r:id="rId11"/>
    <p:sldId id="276" r:id="rId12"/>
    <p:sldId id="277" r:id="rId13"/>
    <p:sldId id="278" r:id="rId14"/>
    <p:sldId id="275" r:id="rId15"/>
    <p:sldId id="274" r:id="rId16"/>
    <p:sldId id="289" r:id="rId17"/>
    <p:sldId id="290" r:id="rId18"/>
    <p:sldId id="291" r:id="rId19"/>
    <p:sldId id="282" r:id="rId20"/>
    <p:sldId id="283" r:id="rId21"/>
    <p:sldId id="288" r:id="rId22"/>
    <p:sldId id="284" r:id="rId23"/>
    <p:sldId id="285" r:id="rId24"/>
    <p:sldId id="286" r:id="rId25"/>
    <p:sldId id="287" r:id="rId26"/>
    <p:sldId id="260" r:id="rId27"/>
    <p:sldId id="259" r:id="rId28"/>
    <p:sldId id="280" r:id="rId29"/>
    <p:sldId id="28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F03"/>
    <a:srgbClr val="623EB0"/>
    <a:srgbClr val="5FACB3"/>
    <a:srgbClr val="B36E1F"/>
    <a:srgbClr val="E54E35"/>
    <a:srgbClr val="AD3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39717-C186-44B3-9404-083D778F67DD}" v="4" dt="2020-05-22T00:15:56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n Ahsan" userId="66475e80f946dba6" providerId="LiveId" clId="{2FD39717-C186-44B3-9404-083D778F67DD}"/>
    <pc:docChg chg="undo redo custSel mod addSld delSld modSld sldOrd">
      <pc:chgData name="Zain Ahsan" userId="66475e80f946dba6" providerId="LiveId" clId="{2FD39717-C186-44B3-9404-083D778F67DD}" dt="2020-06-16T07:40:25.747" v="4198" actId="2696"/>
      <pc:docMkLst>
        <pc:docMk/>
      </pc:docMkLst>
      <pc:sldChg chg="modSp">
        <pc:chgData name="Zain Ahsan" userId="66475e80f946dba6" providerId="LiveId" clId="{2FD39717-C186-44B3-9404-083D778F67DD}" dt="2020-05-22T03:08:40.167" v="1217" actId="20577"/>
        <pc:sldMkLst>
          <pc:docMk/>
          <pc:sldMk cId="0" sldId="256"/>
        </pc:sldMkLst>
        <pc:spChg chg="mod">
          <ac:chgData name="Zain Ahsan" userId="66475e80f946dba6" providerId="LiveId" clId="{2FD39717-C186-44B3-9404-083D778F67DD}" dt="2020-05-22T03:08:40.167" v="1217" actId="20577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Zain Ahsan" userId="66475e80f946dba6" providerId="LiveId" clId="{2FD39717-C186-44B3-9404-083D778F67DD}" dt="2020-05-21T23:54:29.254" v="145" actId="20577"/>
          <ac:spMkLst>
            <pc:docMk/>
            <pc:sldMk cId="0" sldId="256"/>
            <ac:spMk id="129" creationId="{00000000-0000-0000-0000-000000000000}"/>
          </ac:spMkLst>
        </pc:spChg>
      </pc:sldChg>
      <pc:sldChg chg="del">
        <pc:chgData name="Zain Ahsan" userId="66475e80f946dba6" providerId="LiveId" clId="{2FD39717-C186-44B3-9404-083D778F67DD}" dt="2020-06-16T07:40:25.747" v="4198" actId="2696"/>
        <pc:sldMkLst>
          <pc:docMk/>
          <pc:sldMk cId="0" sldId="257"/>
        </pc:sldMkLst>
      </pc:sldChg>
      <pc:sldChg chg="del ord">
        <pc:chgData name="Zain Ahsan" userId="66475e80f946dba6" providerId="LiveId" clId="{2FD39717-C186-44B3-9404-083D778F67DD}" dt="2020-06-16T07:40:12.728" v="4194" actId="2696"/>
        <pc:sldMkLst>
          <pc:docMk/>
          <pc:sldMk cId="0" sldId="258"/>
        </pc:sldMkLst>
      </pc:sldChg>
      <pc:sldChg chg="addSp delSp modSp ord">
        <pc:chgData name="Zain Ahsan" userId="66475e80f946dba6" providerId="LiveId" clId="{2FD39717-C186-44B3-9404-083D778F67DD}" dt="2020-05-28T15:23:38.010" v="3207" actId="478"/>
        <pc:sldMkLst>
          <pc:docMk/>
          <pc:sldMk cId="0" sldId="259"/>
        </pc:sldMkLst>
        <pc:spChg chg="mod">
          <ac:chgData name="Zain Ahsan" userId="66475e80f946dba6" providerId="LiveId" clId="{2FD39717-C186-44B3-9404-083D778F67DD}" dt="2020-05-28T15:17:26.410" v="2990" actId="113"/>
          <ac:spMkLst>
            <pc:docMk/>
            <pc:sldMk cId="0" sldId="259"/>
            <ac:spMk id="168" creationId="{00000000-0000-0000-0000-000000000000}"/>
          </ac:spMkLst>
        </pc:spChg>
        <pc:spChg chg="del mod">
          <ac:chgData name="Zain Ahsan" userId="66475e80f946dba6" providerId="LiveId" clId="{2FD39717-C186-44B3-9404-083D778F67DD}" dt="2020-05-28T15:17:56.639" v="2994" actId="478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Zain Ahsan" userId="66475e80f946dba6" providerId="LiveId" clId="{2FD39717-C186-44B3-9404-083D778F67DD}" dt="2020-05-28T15:22:58.436" v="3202" actId="1076"/>
          <ac:spMkLst>
            <pc:docMk/>
            <pc:sldMk cId="0" sldId="259"/>
            <ac:spMk id="170" creationId="{00000000-0000-0000-0000-000000000000}"/>
          </ac:spMkLst>
        </pc:spChg>
        <pc:picChg chg="add del mod">
          <ac:chgData name="Zain Ahsan" userId="66475e80f946dba6" providerId="LiveId" clId="{2FD39717-C186-44B3-9404-083D778F67DD}" dt="2020-05-28T15:23:38.010" v="3207" actId="478"/>
          <ac:picMkLst>
            <pc:docMk/>
            <pc:sldMk cId="0" sldId="259"/>
            <ac:picMk id="3" creationId="{3813FEC4-04CE-4E9D-BD14-5514135357F4}"/>
          </ac:picMkLst>
        </pc:picChg>
        <pc:picChg chg="add mod">
          <ac:chgData name="Zain Ahsan" userId="66475e80f946dba6" providerId="LiveId" clId="{2FD39717-C186-44B3-9404-083D778F67DD}" dt="2020-05-28T15:23:16.734" v="3206" actId="1076"/>
          <ac:picMkLst>
            <pc:docMk/>
            <pc:sldMk cId="0" sldId="259"/>
            <ac:picMk id="5" creationId="{339BD6E4-B408-4123-B21D-33F2883805C7}"/>
          </ac:picMkLst>
        </pc:picChg>
      </pc:sldChg>
      <pc:sldChg chg="addSp modSp">
        <pc:chgData name="Zain Ahsan" userId="66475e80f946dba6" providerId="LiveId" clId="{2FD39717-C186-44B3-9404-083D778F67DD}" dt="2020-05-28T15:16:16.997" v="2965" actId="1076"/>
        <pc:sldMkLst>
          <pc:docMk/>
          <pc:sldMk cId="0" sldId="260"/>
        </pc:sldMkLst>
        <pc:spChg chg="mod">
          <ac:chgData name="Zain Ahsan" userId="66475e80f946dba6" providerId="LiveId" clId="{2FD39717-C186-44B3-9404-083D778F67DD}" dt="2020-05-28T15:16:07.339" v="2962" actId="1076"/>
          <ac:spMkLst>
            <pc:docMk/>
            <pc:sldMk cId="0" sldId="260"/>
            <ac:spMk id="175" creationId="{00000000-0000-0000-0000-000000000000}"/>
          </ac:spMkLst>
        </pc:spChg>
        <pc:picChg chg="add mod">
          <ac:chgData name="Zain Ahsan" userId="66475e80f946dba6" providerId="LiveId" clId="{2FD39717-C186-44B3-9404-083D778F67DD}" dt="2020-05-28T15:16:16.997" v="2965" actId="1076"/>
          <ac:picMkLst>
            <pc:docMk/>
            <pc:sldMk cId="0" sldId="260"/>
            <ac:picMk id="3" creationId="{2002B39A-DC36-4FBB-B32A-9E48CDBDC69E}"/>
          </ac:picMkLst>
        </pc:picChg>
      </pc:sldChg>
      <pc:sldChg chg="addSp delSp modSp ord modAnim">
        <pc:chgData name="Zain Ahsan" userId="66475e80f946dba6" providerId="LiveId" clId="{2FD39717-C186-44B3-9404-083D778F67DD}" dt="2020-05-22T01:44:46.898" v="1069"/>
        <pc:sldMkLst>
          <pc:docMk/>
          <pc:sldMk cId="0" sldId="261"/>
        </pc:sldMkLst>
        <pc:spChg chg="add mod">
          <ac:chgData name="Zain Ahsan" userId="66475e80f946dba6" providerId="LiveId" clId="{2FD39717-C186-44B3-9404-083D778F67DD}" dt="2020-05-22T01:32:12.901" v="977" actId="2085"/>
          <ac:spMkLst>
            <pc:docMk/>
            <pc:sldMk cId="0" sldId="261"/>
            <ac:spMk id="6" creationId="{0BC79AF8-7943-4295-BEA6-807CB82BFB66}"/>
          </ac:spMkLst>
        </pc:spChg>
        <pc:spChg chg="add mod">
          <ac:chgData name="Zain Ahsan" userId="66475e80f946dba6" providerId="LiveId" clId="{2FD39717-C186-44B3-9404-083D778F67DD}" dt="2020-05-22T01:43:18.075" v="1053" actId="571"/>
          <ac:spMkLst>
            <pc:docMk/>
            <pc:sldMk cId="0" sldId="261"/>
            <ac:spMk id="39" creationId="{F025535B-FB67-4DF2-A459-E795B25DA768}"/>
          </ac:spMkLst>
        </pc:spChg>
        <pc:spChg chg="mod">
          <ac:chgData name="Zain Ahsan" userId="66475e80f946dba6" providerId="LiveId" clId="{2FD39717-C186-44B3-9404-083D778F67DD}" dt="2020-05-22T01:24:51.471" v="920" actId="255"/>
          <ac:spMkLst>
            <pc:docMk/>
            <pc:sldMk cId="0" sldId="261"/>
            <ac:spMk id="181" creationId="{00000000-0000-0000-0000-000000000000}"/>
          </ac:spMkLst>
        </pc:spChg>
        <pc:spChg chg="del mod">
          <ac:chgData name="Zain Ahsan" userId="66475e80f946dba6" providerId="LiveId" clId="{2FD39717-C186-44B3-9404-083D778F67DD}" dt="2020-05-22T01:27:09.387" v="937" actId="478"/>
          <ac:spMkLst>
            <pc:docMk/>
            <pc:sldMk cId="0" sldId="261"/>
            <ac:spMk id="185" creationId="{00000000-0000-0000-0000-000000000000}"/>
          </ac:spMkLst>
        </pc:spChg>
        <pc:spChg chg="mod">
          <ac:chgData name="Zain Ahsan" userId="66475e80f946dba6" providerId="LiveId" clId="{2FD39717-C186-44B3-9404-083D778F67DD}" dt="2020-05-22T01:25:22.375" v="926" actId="255"/>
          <ac:spMkLst>
            <pc:docMk/>
            <pc:sldMk cId="0" sldId="261"/>
            <ac:spMk id="187" creationId="{00000000-0000-0000-0000-000000000000}"/>
          </ac:spMkLst>
        </pc:spChg>
        <pc:spChg chg="del mod">
          <ac:chgData name="Zain Ahsan" userId="66475e80f946dba6" providerId="LiveId" clId="{2FD39717-C186-44B3-9404-083D778F67DD}" dt="2020-05-22T01:28:39.439" v="950" actId="478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Zain Ahsan" userId="66475e80f946dba6" providerId="LiveId" clId="{2FD39717-C186-44B3-9404-083D778F67DD}" dt="2020-05-22T01:26:24.740" v="935" actId="113"/>
          <ac:spMkLst>
            <pc:docMk/>
            <pc:sldMk cId="0" sldId="261"/>
            <ac:spMk id="193" creationId="{00000000-0000-0000-0000-000000000000}"/>
          </ac:spMkLst>
        </pc:spChg>
        <pc:spChg chg="del mod">
          <ac:chgData name="Zain Ahsan" userId="66475e80f946dba6" providerId="LiveId" clId="{2FD39717-C186-44B3-9404-083D778F67DD}" dt="2020-05-22T01:28:09.829" v="944" actId="478"/>
          <ac:spMkLst>
            <pc:docMk/>
            <pc:sldMk cId="0" sldId="261"/>
            <ac:spMk id="197" creationId="{00000000-0000-0000-0000-000000000000}"/>
          </ac:spMkLst>
        </pc:spChg>
        <pc:spChg chg="mod">
          <ac:chgData name="Zain Ahsan" userId="66475e80f946dba6" providerId="LiveId" clId="{2FD39717-C186-44B3-9404-083D778F67DD}" dt="2020-05-22T01:26:16.139" v="933" actId="113"/>
          <ac:spMkLst>
            <pc:docMk/>
            <pc:sldMk cId="0" sldId="261"/>
            <ac:spMk id="199" creationId="{00000000-0000-0000-0000-000000000000}"/>
          </ac:spMkLst>
        </pc:spChg>
        <pc:spChg chg="del mod">
          <ac:chgData name="Zain Ahsan" userId="66475e80f946dba6" providerId="LiveId" clId="{2FD39717-C186-44B3-9404-083D778F67DD}" dt="2020-05-22T01:29:49.969" v="958" actId="478"/>
          <ac:spMkLst>
            <pc:docMk/>
            <pc:sldMk cId="0" sldId="261"/>
            <ac:spMk id="203" creationId="{00000000-0000-0000-0000-000000000000}"/>
          </ac:spMkLst>
        </pc:spChg>
        <pc:spChg chg="mod">
          <ac:chgData name="Zain Ahsan" userId="66475e80f946dba6" providerId="LiveId" clId="{2FD39717-C186-44B3-9404-083D778F67DD}" dt="2020-05-22T01:33:42.707" v="979" actId="20577"/>
          <ac:spMkLst>
            <pc:docMk/>
            <pc:sldMk cId="0" sldId="261"/>
            <ac:spMk id="205" creationId="{00000000-0000-0000-0000-000000000000}"/>
          </ac:spMkLst>
        </pc:spChg>
        <pc:spChg chg="del mod">
          <ac:chgData name="Zain Ahsan" userId="66475e80f946dba6" providerId="LiveId" clId="{2FD39717-C186-44B3-9404-083D778F67DD}" dt="2020-05-22T01:33:49.670" v="982" actId="478"/>
          <ac:spMkLst>
            <pc:docMk/>
            <pc:sldMk cId="0" sldId="261"/>
            <ac:spMk id="209" creationId="{00000000-0000-0000-0000-000000000000}"/>
          </ac:spMkLst>
        </pc:spChg>
        <pc:picChg chg="add mod">
          <ac:chgData name="Zain Ahsan" userId="66475e80f946dba6" providerId="LiveId" clId="{2FD39717-C186-44B3-9404-083D778F67DD}" dt="2020-05-22T01:27:21.814" v="940" actId="1076"/>
          <ac:picMkLst>
            <pc:docMk/>
            <pc:sldMk cId="0" sldId="261"/>
            <ac:picMk id="2" creationId="{27ECC5DC-5DAD-4DBC-BADA-599744837FAE}"/>
          </ac:picMkLst>
        </pc:picChg>
        <pc:picChg chg="add mod">
          <ac:chgData name="Zain Ahsan" userId="66475e80f946dba6" providerId="LiveId" clId="{2FD39717-C186-44B3-9404-083D778F67DD}" dt="2020-05-22T01:28:53.923" v="955" actId="1076"/>
          <ac:picMkLst>
            <pc:docMk/>
            <pc:sldMk cId="0" sldId="261"/>
            <ac:picMk id="3" creationId="{20471F9C-6134-461B-842D-E35718D2056F}"/>
          </ac:picMkLst>
        </pc:picChg>
        <pc:picChg chg="add mod modCrop">
          <ac:chgData name="Zain Ahsan" userId="66475e80f946dba6" providerId="LiveId" clId="{2FD39717-C186-44B3-9404-083D778F67DD}" dt="2020-05-22T01:30:20.343" v="965" actId="1076"/>
          <ac:picMkLst>
            <pc:docMk/>
            <pc:sldMk cId="0" sldId="261"/>
            <ac:picMk id="4" creationId="{2F0BBED1-908E-4993-A170-9195B3D76077}"/>
          </ac:picMkLst>
        </pc:picChg>
        <pc:picChg chg="add mod ord modCrop">
          <ac:chgData name="Zain Ahsan" userId="66475e80f946dba6" providerId="LiveId" clId="{2FD39717-C186-44B3-9404-083D778F67DD}" dt="2020-05-22T01:31:45.998" v="974" actId="732"/>
          <ac:picMkLst>
            <pc:docMk/>
            <pc:sldMk cId="0" sldId="261"/>
            <ac:picMk id="5" creationId="{18EA76D3-186B-4397-A97D-92893DE165BB}"/>
          </ac:picMkLst>
        </pc:picChg>
        <pc:picChg chg="add mod">
          <ac:chgData name="Zain Ahsan" userId="66475e80f946dba6" providerId="LiveId" clId="{2FD39717-C186-44B3-9404-083D778F67DD}" dt="2020-05-22T01:33:57.463" v="985" actId="1076"/>
          <ac:picMkLst>
            <pc:docMk/>
            <pc:sldMk cId="0" sldId="261"/>
            <ac:picMk id="7" creationId="{9A7F71CA-B050-434F-8ABD-822A1E1548F4}"/>
          </ac:picMkLst>
        </pc:picChg>
        <pc:picChg chg="add del">
          <ac:chgData name="Zain Ahsan" userId="66475e80f946dba6" providerId="LiveId" clId="{2FD39717-C186-44B3-9404-083D778F67DD}" dt="2020-05-22T01:34:20.688" v="987"/>
          <ac:picMkLst>
            <pc:docMk/>
            <pc:sldMk cId="0" sldId="261"/>
            <ac:picMk id="8" creationId="{AD641328-CA49-45A8-8595-ECA6B10173DA}"/>
          </ac:picMkLst>
        </pc:picChg>
        <pc:picChg chg="add mod">
          <ac:chgData name="Zain Ahsan" userId="66475e80f946dba6" providerId="LiveId" clId="{2FD39717-C186-44B3-9404-083D778F67DD}" dt="2020-05-22T01:43:18.075" v="1053" actId="571"/>
          <ac:picMkLst>
            <pc:docMk/>
            <pc:sldMk cId="0" sldId="261"/>
            <ac:picMk id="40" creationId="{575A5AAC-D85A-4631-972D-3EAE58AA3E39}"/>
          </ac:picMkLst>
        </pc:picChg>
      </pc:sldChg>
      <pc:sldChg chg="del">
        <pc:chgData name="Zain Ahsan" userId="66475e80f946dba6" providerId="LiveId" clId="{2FD39717-C186-44B3-9404-083D778F67DD}" dt="2020-06-16T07:40:18.260" v="4196" actId="2696"/>
        <pc:sldMkLst>
          <pc:docMk/>
          <pc:sldMk cId="0" sldId="262"/>
        </pc:sldMkLst>
      </pc:sldChg>
      <pc:sldChg chg="modSp del ord">
        <pc:chgData name="Zain Ahsan" userId="66475e80f946dba6" providerId="LiveId" clId="{2FD39717-C186-44B3-9404-083D778F67DD}" dt="2020-06-16T07:40:11.400" v="4193" actId="2696"/>
        <pc:sldMkLst>
          <pc:docMk/>
          <pc:sldMk cId="0" sldId="263"/>
        </pc:sldMkLst>
        <pc:spChg chg="mod">
          <ac:chgData name="Zain Ahsan" userId="66475e80f946dba6" providerId="LiveId" clId="{2FD39717-C186-44B3-9404-083D778F67DD}" dt="2020-05-22T06:42:48.631" v="2268" actId="1076"/>
          <ac:spMkLst>
            <pc:docMk/>
            <pc:sldMk cId="0" sldId="263"/>
            <ac:spMk id="288" creationId="{00000000-0000-0000-0000-000000000000}"/>
          </ac:spMkLst>
        </pc:spChg>
        <pc:grpChg chg="mod">
          <ac:chgData name="Zain Ahsan" userId="66475e80f946dba6" providerId="LiveId" clId="{2FD39717-C186-44B3-9404-083D778F67DD}" dt="2020-05-22T06:42:48.387" v="2267" actId="1076"/>
          <ac:grpSpMkLst>
            <pc:docMk/>
            <pc:sldMk cId="0" sldId="263"/>
            <ac:grpSpMk id="261" creationId="{00000000-0000-0000-0000-000000000000}"/>
          </ac:grpSpMkLst>
        </pc:grpChg>
        <pc:grpChg chg="mod">
          <ac:chgData name="Zain Ahsan" userId="66475e80f946dba6" providerId="LiveId" clId="{2FD39717-C186-44B3-9404-083D778F67DD}" dt="2020-05-22T06:42:48.815" v="2269" actId="1076"/>
          <ac:grpSpMkLst>
            <pc:docMk/>
            <pc:sldMk cId="0" sldId="263"/>
            <ac:grpSpMk id="286" creationId="{00000000-0000-0000-0000-000000000000}"/>
          </ac:grpSpMkLst>
        </pc:grpChg>
      </pc:sldChg>
      <pc:sldChg chg="addSp modSp add">
        <pc:chgData name="Zain Ahsan" userId="66475e80f946dba6" providerId="LiveId" clId="{2FD39717-C186-44B3-9404-083D778F67DD}" dt="2020-05-22T02:28:48.758" v="1106" actId="1076"/>
        <pc:sldMkLst>
          <pc:docMk/>
          <pc:sldMk cId="3661273812" sldId="264"/>
        </pc:sldMkLst>
        <pc:spChg chg="mod">
          <ac:chgData name="Zain Ahsan" userId="66475e80f946dba6" providerId="LiveId" clId="{2FD39717-C186-44B3-9404-083D778F67DD}" dt="2020-05-22T02:28:48.758" v="1106" actId="1076"/>
          <ac:spMkLst>
            <pc:docMk/>
            <pc:sldMk cId="3661273812" sldId="264"/>
            <ac:spMk id="2" creationId="{0D75E2B4-E49D-42D3-A14E-3A50B198F670}"/>
          </ac:spMkLst>
        </pc:spChg>
        <pc:picChg chg="add mod ord">
          <ac:chgData name="Zain Ahsan" userId="66475e80f946dba6" providerId="LiveId" clId="{2FD39717-C186-44B3-9404-083D778F67DD}" dt="2020-05-22T02:28:36.989" v="1104" actId="1076"/>
          <ac:picMkLst>
            <pc:docMk/>
            <pc:sldMk cId="3661273812" sldId="264"/>
            <ac:picMk id="4" creationId="{D0F065C9-2CBE-4AF1-894B-5023A60CA41D}"/>
          </ac:picMkLst>
        </pc:picChg>
      </pc:sldChg>
      <pc:sldChg chg="modSp add">
        <pc:chgData name="Zain Ahsan" userId="66475e80f946dba6" providerId="LiveId" clId="{2FD39717-C186-44B3-9404-083D778F67DD}" dt="2020-05-22T01:16:22.827" v="877" actId="313"/>
        <pc:sldMkLst>
          <pc:docMk/>
          <pc:sldMk cId="3284753011" sldId="265"/>
        </pc:sldMkLst>
        <pc:spChg chg="mod">
          <ac:chgData name="Zain Ahsan" userId="66475e80f946dba6" providerId="LiveId" clId="{2FD39717-C186-44B3-9404-083D778F67DD}" dt="2020-05-22T01:16:22.827" v="877" actId="313"/>
          <ac:spMkLst>
            <pc:docMk/>
            <pc:sldMk cId="3284753011" sldId="265"/>
            <ac:spMk id="2" creationId="{3619A204-91EB-43DE-AC73-690844DD3C8F}"/>
          </ac:spMkLst>
        </pc:spChg>
      </pc:sldChg>
      <pc:sldChg chg="addSp delSp modSp add modAnim">
        <pc:chgData name="Zain Ahsan" userId="66475e80f946dba6" providerId="LiveId" clId="{2FD39717-C186-44B3-9404-083D778F67DD}" dt="2020-05-22T01:47:55.578" v="1100"/>
        <pc:sldMkLst>
          <pc:docMk/>
          <pc:sldMk cId="3017441701" sldId="266"/>
        </pc:sldMkLst>
        <pc:spChg chg="mod">
          <ac:chgData name="Zain Ahsan" userId="66475e80f946dba6" providerId="LiveId" clId="{2FD39717-C186-44B3-9404-083D778F67DD}" dt="2020-05-22T00:23:19.043" v="255" actId="14100"/>
          <ac:spMkLst>
            <pc:docMk/>
            <pc:sldMk cId="3017441701" sldId="266"/>
            <ac:spMk id="2" creationId="{44632F6C-1DF0-4456-B851-82C7E6BA8580}"/>
          </ac:spMkLst>
        </pc:spChg>
        <pc:spChg chg="del mod">
          <ac:chgData name="Zain Ahsan" userId="66475e80f946dba6" providerId="LiveId" clId="{2FD39717-C186-44B3-9404-083D778F67DD}" dt="2020-05-22T00:23:27.665" v="258" actId="478"/>
          <ac:spMkLst>
            <pc:docMk/>
            <pc:sldMk cId="3017441701" sldId="266"/>
            <ac:spMk id="3" creationId="{49D0D841-C104-4EA7-9A7E-DF67F85873D9}"/>
          </ac:spMkLst>
        </pc:spChg>
        <pc:picChg chg="add mod">
          <ac:chgData name="Zain Ahsan" userId="66475e80f946dba6" providerId="LiveId" clId="{2FD39717-C186-44B3-9404-083D778F67DD}" dt="2020-05-22T00:33:32.112" v="264" actId="1076"/>
          <ac:picMkLst>
            <pc:docMk/>
            <pc:sldMk cId="3017441701" sldId="266"/>
            <ac:picMk id="5" creationId="{8526C4AC-A29A-4CBC-993F-8428C836267E}"/>
          </ac:picMkLst>
        </pc:picChg>
      </pc:sldChg>
      <pc:sldChg chg="addSp delSp modSp add ord modAnim">
        <pc:chgData name="Zain Ahsan" userId="66475e80f946dba6" providerId="LiveId" clId="{2FD39717-C186-44B3-9404-083D778F67DD}" dt="2020-05-22T06:37:13.558" v="2255"/>
        <pc:sldMkLst>
          <pc:docMk/>
          <pc:sldMk cId="2012324755" sldId="267"/>
        </pc:sldMkLst>
        <pc:spChg chg="add del mod">
          <ac:chgData name="Zain Ahsan" userId="66475e80f946dba6" providerId="LiveId" clId="{2FD39717-C186-44B3-9404-083D778F67DD}" dt="2020-05-22T01:06:27.243" v="679" actId="478"/>
          <ac:spMkLst>
            <pc:docMk/>
            <pc:sldMk cId="2012324755" sldId="267"/>
            <ac:spMk id="2" creationId="{ECD36904-8746-4A53-B100-C9CD07FF42DF}"/>
          </ac:spMkLst>
        </pc:spChg>
        <pc:spChg chg="add mod ord">
          <ac:chgData name="Zain Ahsan" userId="66475e80f946dba6" providerId="LiveId" clId="{2FD39717-C186-44B3-9404-083D778F67DD}" dt="2020-05-22T06:34:22.750" v="2148" actId="1076"/>
          <ac:spMkLst>
            <pc:docMk/>
            <pc:sldMk cId="2012324755" sldId="267"/>
            <ac:spMk id="4" creationId="{AC7D8F68-E7ED-492B-ADC1-FFE854D97C40}"/>
          </ac:spMkLst>
        </pc:spChg>
        <pc:spChg chg="add">
          <ac:chgData name="Zain Ahsan" userId="66475e80f946dba6" providerId="LiveId" clId="{2FD39717-C186-44B3-9404-083D778F67DD}" dt="2020-05-22T01:06:21.280" v="678"/>
          <ac:spMkLst>
            <pc:docMk/>
            <pc:sldMk cId="2012324755" sldId="267"/>
            <ac:spMk id="10" creationId="{2820CD14-1834-461C-BAFE-F5A79A622BB4}"/>
          </ac:spMkLst>
        </pc:spChg>
        <pc:spChg chg="add">
          <ac:chgData name="Zain Ahsan" userId="66475e80f946dba6" providerId="LiveId" clId="{2FD39717-C186-44B3-9404-083D778F67DD}" dt="2020-05-22T01:06:21.280" v="678"/>
          <ac:spMkLst>
            <pc:docMk/>
            <pc:sldMk cId="2012324755" sldId="267"/>
            <ac:spMk id="12" creationId="{00A4E08D-C280-4DA4-AB90-0C99AC664CFE}"/>
          </ac:spMkLst>
        </pc:spChg>
        <pc:spChg chg="add mod ord">
          <ac:chgData name="Zain Ahsan" userId="66475e80f946dba6" providerId="LiveId" clId="{2FD39717-C186-44B3-9404-083D778F67DD}" dt="2020-05-22T06:36:07.791" v="2253" actId="20577"/>
          <ac:spMkLst>
            <pc:docMk/>
            <pc:sldMk cId="2012324755" sldId="267"/>
            <ac:spMk id="13" creationId="{AF4F8873-701A-42E6-B0D5-144BF8DD63B2}"/>
          </ac:spMkLst>
        </pc:spChg>
        <pc:graphicFrameChg chg="add del mod">
          <ac:chgData name="Zain Ahsan" userId="66475e80f946dba6" providerId="LiveId" clId="{2FD39717-C186-44B3-9404-083D778F67DD}" dt="2020-05-22T00:41:51.070" v="330" actId="478"/>
          <ac:graphicFrameMkLst>
            <pc:docMk/>
            <pc:sldMk cId="2012324755" sldId="267"/>
            <ac:graphicFrameMk id="5" creationId="{BE16901C-7FEF-4358-BC85-E31197F22BCF}"/>
          </ac:graphicFrameMkLst>
        </pc:graphicFrameChg>
        <pc:graphicFrameChg chg="add del mod">
          <ac:chgData name="Zain Ahsan" userId="66475e80f946dba6" providerId="LiveId" clId="{2FD39717-C186-44B3-9404-083D778F67DD}" dt="2020-05-22T00:43:19.292" v="332" actId="1032"/>
          <ac:graphicFrameMkLst>
            <pc:docMk/>
            <pc:sldMk cId="2012324755" sldId="267"/>
            <ac:graphicFrameMk id="8" creationId="{0B71C692-93C1-4F1F-A8A2-409941E8D444}"/>
          </ac:graphicFrameMkLst>
        </pc:graphicFrameChg>
        <pc:picChg chg="add mod">
          <ac:chgData name="Zain Ahsan" userId="66475e80f946dba6" providerId="LiveId" clId="{2FD39717-C186-44B3-9404-083D778F67DD}" dt="2020-05-22T06:29:53.498" v="2113" actId="27614"/>
          <ac:picMkLst>
            <pc:docMk/>
            <pc:sldMk cId="2012324755" sldId="267"/>
            <ac:picMk id="3" creationId="{09BAE06B-D245-4802-A347-0B1460089234}"/>
          </ac:picMkLst>
        </pc:picChg>
        <pc:picChg chg="add del mod">
          <ac:chgData name="Zain Ahsan" userId="66475e80f946dba6" providerId="LiveId" clId="{2FD39717-C186-44B3-9404-083D778F67DD}" dt="2020-05-22T00:36:14.119" v="280" actId="931"/>
          <ac:picMkLst>
            <pc:docMk/>
            <pc:sldMk cId="2012324755" sldId="267"/>
            <ac:picMk id="4" creationId="{FA3975B5-175E-4A26-A2CD-8E7F56174B19}"/>
          </ac:picMkLst>
        </pc:picChg>
        <pc:picChg chg="add mod">
          <ac:chgData name="Zain Ahsan" userId="66475e80f946dba6" providerId="LiveId" clId="{2FD39717-C186-44B3-9404-083D778F67DD}" dt="2020-05-22T06:29:32.525" v="2110" actId="1076"/>
          <ac:picMkLst>
            <pc:docMk/>
            <pc:sldMk cId="2012324755" sldId="267"/>
            <ac:picMk id="8" creationId="{81A1D791-1C7C-4C3C-B6BA-B580F9DA7A05}"/>
          </ac:picMkLst>
        </pc:picChg>
        <pc:picChg chg="add mod">
          <ac:chgData name="Zain Ahsan" userId="66475e80f946dba6" providerId="LiveId" clId="{2FD39717-C186-44B3-9404-083D778F67DD}" dt="2020-05-22T06:34:11.758" v="2145" actId="1076"/>
          <ac:picMkLst>
            <pc:docMk/>
            <pc:sldMk cId="2012324755" sldId="267"/>
            <ac:picMk id="9" creationId="{AB7CEC9C-2B62-4B64-B384-E0298AB9E5C9}"/>
          </ac:picMkLst>
        </pc:picChg>
        <pc:picChg chg="add del mod">
          <ac:chgData name="Zain Ahsan" userId="66475e80f946dba6" providerId="LiveId" clId="{2FD39717-C186-44B3-9404-083D778F67DD}" dt="2020-05-22T06:14:47.835" v="1601" actId="478"/>
          <ac:picMkLst>
            <pc:docMk/>
            <pc:sldMk cId="2012324755" sldId="267"/>
            <ac:picMk id="11" creationId="{9D80FAA4-0ACD-4550-B689-D9C27EC095CC}"/>
          </ac:picMkLst>
        </pc:picChg>
        <pc:picChg chg="add del mod">
          <ac:chgData name="Zain Ahsan" userId="66475e80f946dba6" providerId="LiveId" clId="{2FD39717-C186-44B3-9404-083D778F67DD}" dt="2020-05-22T06:30:34.020" v="2128" actId="478"/>
          <ac:picMkLst>
            <pc:docMk/>
            <pc:sldMk cId="2012324755" sldId="267"/>
            <ac:picMk id="14" creationId="{C23B3F69-22DD-468E-B39C-39555747EFFC}"/>
          </ac:picMkLst>
        </pc:picChg>
        <pc:picChg chg="add mod ord">
          <ac:chgData name="Zain Ahsan" userId="66475e80f946dba6" providerId="LiveId" clId="{2FD39717-C186-44B3-9404-083D778F67DD}" dt="2020-05-22T06:34:14.616" v="2146" actId="1076"/>
          <ac:picMkLst>
            <pc:docMk/>
            <pc:sldMk cId="2012324755" sldId="267"/>
            <ac:picMk id="15" creationId="{1E13EA65-036C-4E82-B2D3-1384FAF14A09}"/>
          </ac:picMkLst>
        </pc:picChg>
        <pc:picChg chg="add del mod">
          <ac:chgData name="Zain Ahsan" userId="66475e80f946dba6" providerId="LiveId" clId="{2FD39717-C186-44B3-9404-083D778F67DD}" dt="2020-05-22T01:12:13.490" v="852" actId="478"/>
          <ac:picMkLst>
            <pc:docMk/>
            <pc:sldMk cId="2012324755" sldId="267"/>
            <ac:picMk id="15" creationId="{F762BB9A-BA44-4BDC-B252-5FE1DAAFD086}"/>
          </ac:picMkLst>
        </pc:picChg>
        <pc:picChg chg="add mod ord">
          <ac:chgData name="Zain Ahsan" userId="66475e80f946dba6" providerId="LiveId" clId="{2FD39717-C186-44B3-9404-083D778F67DD}" dt="2020-05-22T06:36:12.349" v="2254" actId="1076"/>
          <ac:picMkLst>
            <pc:docMk/>
            <pc:sldMk cId="2012324755" sldId="267"/>
            <ac:picMk id="17" creationId="{24AF8456-B99C-43C8-9748-B1BE85270AF8}"/>
          </ac:picMkLst>
        </pc:picChg>
      </pc:sldChg>
      <pc:sldChg chg="addSp delSp modSp add del">
        <pc:chgData name="Zain Ahsan" userId="66475e80f946dba6" providerId="LiveId" clId="{2FD39717-C186-44B3-9404-083D778F67DD}" dt="2020-06-16T07:40:24.116" v="4197" actId="2696"/>
        <pc:sldMkLst>
          <pc:docMk/>
          <pc:sldMk cId="1773143893" sldId="268"/>
        </pc:sldMkLst>
        <pc:spChg chg="mod">
          <ac:chgData name="Zain Ahsan" userId="66475e80f946dba6" providerId="LiveId" clId="{2FD39717-C186-44B3-9404-083D778F67DD}" dt="2020-05-22T01:08:28.048" v="842" actId="20577"/>
          <ac:spMkLst>
            <pc:docMk/>
            <pc:sldMk cId="1773143893" sldId="268"/>
            <ac:spMk id="13" creationId="{AF4F8873-701A-42E6-B0D5-144BF8DD63B2}"/>
          </ac:spMkLst>
        </pc:spChg>
        <pc:picChg chg="add del mod">
          <ac:chgData name="Zain Ahsan" userId="66475e80f946dba6" providerId="LiveId" clId="{2FD39717-C186-44B3-9404-083D778F67DD}" dt="2020-05-22T06:28:58.394" v="2098"/>
          <ac:picMkLst>
            <pc:docMk/>
            <pc:sldMk cId="1773143893" sldId="268"/>
            <ac:picMk id="3" creationId="{2B54A0DC-1B1C-4F7F-A2E3-6287F83C7D09}"/>
          </ac:picMkLst>
        </pc:picChg>
        <pc:picChg chg="mod">
          <ac:chgData name="Zain Ahsan" userId="66475e80f946dba6" providerId="LiveId" clId="{2FD39717-C186-44B3-9404-083D778F67DD}" dt="2020-05-22T06:30:09.977" v="2124" actId="1076"/>
          <ac:picMkLst>
            <pc:docMk/>
            <pc:sldMk cId="1773143893" sldId="268"/>
            <ac:picMk id="9" creationId="{AB7CEC9C-2B62-4B64-B384-E0298AB9E5C9}"/>
          </ac:picMkLst>
        </pc:picChg>
        <pc:picChg chg="mod">
          <ac:chgData name="Zain Ahsan" userId="66475e80f946dba6" providerId="LiveId" clId="{2FD39717-C186-44B3-9404-083D778F67DD}" dt="2020-05-22T01:18:12.774" v="878" actId="1076"/>
          <ac:picMkLst>
            <pc:docMk/>
            <pc:sldMk cId="1773143893" sldId="268"/>
            <ac:picMk id="11" creationId="{9D80FAA4-0ACD-4550-B689-D9C27EC095CC}"/>
          </ac:picMkLst>
        </pc:picChg>
      </pc:sldChg>
      <pc:sldChg chg="addSp delSp modSp add del modAnim">
        <pc:chgData name="Zain Ahsan" userId="66475e80f946dba6" providerId="LiveId" clId="{2FD39717-C186-44B3-9404-083D778F67DD}" dt="2020-05-22T01:06:37.076" v="680" actId="2696"/>
        <pc:sldMkLst>
          <pc:docMk/>
          <pc:sldMk cId="2600520431" sldId="268"/>
        </pc:sldMkLst>
        <pc:spChg chg="add mod">
          <ac:chgData name="Zain Ahsan" userId="66475e80f946dba6" providerId="LiveId" clId="{2FD39717-C186-44B3-9404-083D778F67DD}" dt="2020-05-22T00:54:05.124" v="393" actId="20577"/>
          <ac:spMkLst>
            <pc:docMk/>
            <pc:sldMk cId="2600520431" sldId="268"/>
            <ac:spMk id="6" creationId="{6F7974BE-2BC0-4252-A34E-7085E8759D7D}"/>
          </ac:spMkLst>
        </pc:spChg>
        <pc:spChg chg="add mod">
          <ac:chgData name="Zain Ahsan" userId="66475e80f946dba6" providerId="LiveId" clId="{2FD39717-C186-44B3-9404-083D778F67DD}" dt="2020-05-22T00:54:12.245" v="394" actId="1076"/>
          <ac:spMkLst>
            <pc:docMk/>
            <pc:sldMk cId="2600520431" sldId="268"/>
            <ac:spMk id="8" creationId="{31FD9CB8-2E54-47CA-AEFD-9B9B0A8406BE}"/>
          </ac:spMkLst>
        </pc:spChg>
        <pc:spChg chg="del mod">
          <ac:chgData name="Zain Ahsan" userId="66475e80f946dba6" providerId="LiveId" clId="{2FD39717-C186-44B3-9404-083D778F67DD}" dt="2020-05-22T00:53:34.267" v="387" actId="478"/>
          <ac:spMkLst>
            <pc:docMk/>
            <pc:sldMk cId="2600520431" sldId="268"/>
            <ac:spMk id="12" creationId="{29E859D8-53D4-462A-A92C-A112989B4BE0}"/>
          </ac:spMkLst>
        </pc:spChg>
        <pc:spChg chg="add mod">
          <ac:chgData name="Zain Ahsan" userId="66475e80f946dba6" providerId="LiveId" clId="{2FD39717-C186-44B3-9404-083D778F67DD}" dt="2020-05-22T01:01:25.409" v="663" actId="1076"/>
          <ac:spMkLst>
            <pc:docMk/>
            <pc:sldMk cId="2600520431" sldId="268"/>
            <ac:spMk id="30" creationId="{143F558B-290D-4ECD-B0EE-55021AA58F07}"/>
          </ac:spMkLst>
        </pc:spChg>
        <pc:grpChg chg="add del mod">
          <ac:chgData name="Zain Ahsan" userId="66475e80f946dba6" providerId="LiveId" clId="{2FD39717-C186-44B3-9404-083D778F67DD}" dt="2020-05-22T00:53:36.487" v="389" actId="478"/>
          <ac:grpSpMkLst>
            <pc:docMk/>
            <pc:sldMk cId="2600520431" sldId="268"/>
            <ac:grpSpMk id="9" creationId="{5CCF6C82-34B3-4009-AABF-1DAE0A5EB903}"/>
          </ac:grpSpMkLst>
        </pc:grpChg>
        <pc:grpChg chg="mod">
          <ac:chgData name="Zain Ahsan" userId="66475e80f946dba6" providerId="LiveId" clId="{2FD39717-C186-44B3-9404-083D778F67DD}" dt="2020-05-22T00:53:06.148" v="381"/>
          <ac:grpSpMkLst>
            <pc:docMk/>
            <pc:sldMk cId="2600520431" sldId="268"/>
            <ac:grpSpMk id="10" creationId="{EAA79ACD-F6A5-4E98-93CD-CEFAD5782434}"/>
          </ac:grpSpMkLst>
        </pc:grpChg>
        <pc:grpChg chg="mod">
          <ac:chgData name="Zain Ahsan" userId="66475e80f946dba6" providerId="LiveId" clId="{2FD39717-C186-44B3-9404-083D778F67DD}" dt="2020-05-22T00:53:06.148" v="381"/>
          <ac:grpSpMkLst>
            <pc:docMk/>
            <pc:sldMk cId="2600520431" sldId="268"/>
            <ac:grpSpMk id="11" creationId="{6D88ED94-4B10-4AD1-A17D-158140049B15}"/>
          </ac:grpSpMkLst>
        </pc:grpChg>
        <pc:grpChg chg="mod">
          <ac:chgData name="Zain Ahsan" userId="66475e80f946dba6" providerId="LiveId" clId="{2FD39717-C186-44B3-9404-083D778F67DD}" dt="2020-05-22T00:53:06.148" v="381"/>
          <ac:grpSpMkLst>
            <pc:docMk/>
            <pc:sldMk cId="2600520431" sldId="268"/>
            <ac:grpSpMk id="15" creationId="{C8D292D1-EA1C-46A0-B12D-3C5F381D1F29}"/>
          </ac:grpSpMkLst>
        </pc:grpChg>
        <pc:grpChg chg="mod">
          <ac:chgData name="Zain Ahsan" userId="66475e80f946dba6" providerId="LiveId" clId="{2FD39717-C186-44B3-9404-083D778F67DD}" dt="2020-05-22T00:53:06.148" v="381"/>
          <ac:grpSpMkLst>
            <pc:docMk/>
            <pc:sldMk cId="2600520431" sldId="268"/>
            <ac:grpSpMk id="18" creationId="{915B6745-78EB-4E96-B015-155F6FD000B0}"/>
          </ac:grpSpMkLst>
        </pc:grpChg>
        <pc:grpChg chg="mod">
          <ac:chgData name="Zain Ahsan" userId="66475e80f946dba6" providerId="LiveId" clId="{2FD39717-C186-44B3-9404-083D778F67DD}" dt="2020-05-22T00:53:06.148" v="381"/>
          <ac:grpSpMkLst>
            <pc:docMk/>
            <pc:sldMk cId="2600520431" sldId="268"/>
            <ac:grpSpMk id="19" creationId="{7F73C1DA-3027-4B85-83CF-C312AB14CF7B}"/>
          </ac:grpSpMkLst>
        </pc:grpChg>
        <pc:graphicFrameChg chg="add del mod">
          <ac:chgData name="Zain Ahsan" userId="66475e80f946dba6" providerId="LiveId" clId="{2FD39717-C186-44B3-9404-083D778F67DD}" dt="2020-05-22T00:45:13.797" v="345" actId="478"/>
          <ac:graphicFrameMkLst>
            <pc:docMk/>
            <pc:sldMk cId="2600520431" sldId="268"/>
            <ac:graphicFrameMk id="2" creationId="{35E80EB1-073D-41D0-8EFB-67713B6B584C}"/>
          </ac:graphicFrameMkLst>
        </pc:graphicFrameChg>
        <pc:graphicFrameChg chg="add del mod">
          <ac:chgData name="Zain Ahsan" userId="66475e80f946dba6" providerId="LiveId" clId="{2FD39717-C186-44B3-9404-083D778F67DD}" dt="2020-05-22T00:47:23.057" v="349" actId="478"/>
          <ac:graphicFrameMkLst>
            <pc:docMk/>
            <pc:sldMk cId="2600520431" sldId="268"/>
            <ac:graphicFrameMk id="3" creationId="{7BAF90FF-CE56-432F-BCFB-FB84AAA0C6BC}"/>
          </ac:graphicFrameMkLst>
        </pc:graphicFrameChg>
        <pc:picChg chg="add mod">
          <ac:chgData name="Zain Ahsan" userId="66475e80f946dba6" providerId="LiveId" clId="{2FD39717-C186-44B3-9404-083D778F67DD}" dt="2020-05-22T00:49:23.361" v="365" actId="1076"/>
          <ac:picMkLst>
            <pc:docMk/>
            <pc:sldMk cId="2600520431" sldId="268"/>
            <ac:picMk id="5" creationId="{D4C1EF79-EA0F-428E-A9AA-901A332F64A1}"/>
          </ac:picMkLst>
        </pc:picChg>
        <pc:picChg chg="add mod">
          <ac:chgData name="Zain Ahsan" userId="66475e80f946dba6" providerId="LiveId" clId="{2FD39717-C186-44B3-9404-083D778F67DD}" dt="2020-05-22T00:51:45.270" v="375" actId="1076"/>
          <ac:picMkLst>
            <pc:docMk/>
            <pc:sldMk cId="2600520431" sldId="268"/>
            <ac:picMk id="7" creationId="{B02C9D65-8AC7-499A-85AD-ED3662371A60}"/>
          </ac:picMkLst>
        </pc:picChg>
        <pc:picChg chg="add del mod">
          <ac:chgData name="Zain Ahsan" userId="66475e80f946dba6" providerId="LiveId" clId="{2FD39717-C186-44B3-9404-083D778F67DD}" dt="2020-05-22T01:04:28.580" v="677" actId="478"/>
          <ac:picMkLst>
            <pc:docMk/>
            <pc:sldMk cId="2600520431" sldId="268"/>
            <ac:picMk id="31" creationId="{D5E48CCC-88F2-4EE5-B3FB-FB7BC12F4DDB}"/>
          </ac:picMkLst>
        </pc:picChg>
        <pc:cxnChg chg="mod">
          <ac:chgData name="Zain Ahsan" userId="66475e80f946dba6" providerId="LiveId" clId="{2FD39717-C186-44B3-9404-083D778F67DD}" dt="2020-05-22T00:53:23.551" v="384" actId="14100"/>
          <ac:cxnSpMkLst>
            <pc:docMk/>
            <pc:sldMk cId="2600520431" sldId="268"/>
            <ac:cxnSpMk id="22" creationId="{88BBBF1D-D3EC-4173-9422-6BCCA67B530B}"/>
          </ac:cxnSpMkLst>
        </pc:cxnChg>
      </pc:sldChg>
      <pc:sldChg chg="addSp delSp modSp add modAnim">
        <pc:chgData name="Zain Ahsan" userId="66475e80f946dba6" providerId="LiveId" clId="{2FD39717-C186-44B3-9404-083D778F67DD}" dt="2020-05-22T01:45:50.682" v="1075"/>
        <pc:sldMkLst>
          <pc:docMk/>
          <pc:sldMk cId="1965813524" sldId="269"/>
        </pc:sldMkLst>
        <pc:spChg chg="mod">
          <ac:chgData name="Zain Ahsan" userId="66475e80f946dba6" providerId="LiveId" clId="{2FD39717-C186-44B3-9404-083D778F67DD}" dt="2020-05-22T01:34:49.296" v="1000" actId="20577"/>
          <ac:spMkLst>
            <pc:docMk/>
            <pc:sldMk cId="1965813524" sldId="269"/>
            <ac:spMk id="181" creationId="{00000000-0000-0000-0000-000000000000}"/>
          </ac:spMkLst>
        </pc:spChg>
        <pc:spChg chg="mod">
          <ac:chgData name="Zain Ahsan" userId="66475e80f946dba6" providerId="LiveId" clId="{2FD39717-C186-44B3-9404-083D778F67DD}" dt="2020-05-22T01:35:04.943" v="1008" actId="20577"/>
          <ac:spMkLst>
            <pc:docMk/>
            <pc:sldMk cId="1965813524" sldId="269"/>
            <ac:spMk id="187" creationId="{00000000-0000-0000-0000-000000000000}"/>
          </ac:spMkLst>
        </pc:spChg>
        <pc:spChg chg="mod">
          <ac:chgData name="Zain Ahsan" userId="66475e80f946dba6" providerId="LiveId" clId="{2FD39717-C186-44B3-9404-083D778F67DD}" dt="2020-05-22T01:35:24.887" v="1014" actId="20577"/>
          <ac:spMkLst>
            <pc:docMk/>
            <pc:sldMk cId="1965813524" sldId="269"/>
            <ac:spMk id="193" creationId="{00000000-0000-0000-0000-000000000000}"/>
          </ac:spMkLst>
        </pc:spChg>
        <pc:spChg chg="mod">
          <ac:chgData name="Zain Ahsan" userId="66475e80f946dba6" providerId="LiveId" clId="{2FD39717-C186-44B3-9404-083D778F67DD}" dt="2020-05-22T01:35:28.702" v="1020" actId="20577"/>
          <ac:spMkLst>
            <pc:docMk/>
            <pc:sldMk cId="1965813524" sldId="269"/>
            <ac:spMk id="199" creationId="{00000000-0000-0000-0000-000000000000}"/>
          </ac:spMkLst>
        </pc:spChg>
        <pc:spChg chg="mod">
          <ac:chgData name="Zain Ahsan" userId="66475e80f946dba6" providerId="LiveId" clId="{2FD39717-C186-44B3-9404-083D778F67DD}" dt="2020-05-22T01:36:15.021" v="1028" actId="20577"/>
          <ac:spMkLst>
            <pc:docMk/>
            <pc:sldMk cId="1965813524" sldId="269"/>
            <ac:spMk id="205" creationId="{00000000-0000-0000-0000-000000000000}"/>
          </ac:spMkLst>
        </pc:spChg>
        <pc:picChg chg="del">
          <ac:chgData name="Zain Ahsan" userId="66475e80f946dba6" providerId="LiveId" clId="{2FD39717-C186-44B3-9404-083D778F67DD}" dt="2020-05-22T01:34:34.637" v="989" actId="478"/>
          <ac:picMkLst>
            <pc:docMk/>
            <pc:sldMk cId="1965813524" sldId="269"/>
            <ac:picMk id="2" creationId="{27ECC5DC-5DAD-4DBC-BADA-599744837FAE}"/>
          </ac:picMkLst>
        </pc:picChg>
        <pc:picChg chg="del">
          <ac:chgData name="Zain Ahsan" userId="66475e80f946dba6" providerId="LiveId" clId="{2FD39717-C186-44B3-9404-083D778F67DD}" dt="2020-05-22T01:34:40.817" v="992" actId="478"/>
          <ac:picMkLst>
            <pc:docMk/>
            <pc:sldMk cId="1965813524" sldId="269"/>
            <ac:picMk id="3" creationId="{20471F9C-6134-461B-842D-E35718D2056F}"/>
          </ac:picMkLst>
        </pc:picChg>
        <pc:picChg chg="del">
          <ac:chgData name="Zain Ahsan" userId="66475e80f946dba6" providerId="LiveId" clId="{2FD39717-C186-44B3-9404-083D778F67DD}" dt="2020-05-22T01:34:36.987" v="990" actId="478"/>
          <ac:picMkLst>
            <pc:docMk/>
            <pc:sldMk cId="1965813524" sldId="269"/>
            <ac:picMk id="4" creationId="{2F0BBED1-908E-4993-A170-9195B3D76077}"/>
          </ac:picMkLst>
        </pc:picChg>
        <pc:picChg chg="del">
          <ac:chgData name="Zain Ahsan" userId="66475e80f946dba6" providerId="LiveId" clId="{2FD39717-C186-44B3-9404-083D778F67DD}" dt="2020-05-22T01:34:42.637" v="993" actId="478"/>
          <ac:picMkLst>
            <pc:docMk/>
            <pc:sldMk cId="1965813524" sldId="269"/>
            <ac:picMk id="5" creationId="{18EA76D3-186B-4397-A97D-92893DE165BB}"/>
          </ac:picMkLst>
        </pc:picChg>
        <pc:picChg chg="del">
          <ac:chgData name="Zain Ahsan" userId="66475e80f946dba6" providerId="LiveId" clId="{2FD39717-C186-44B3-9404-083D778F67DD}" dt="2020-05-22T01:34:39.086" v="991" actId="478"/>
          <ac:picMkLst>
            <pc:docMk/>
            <pc:sldMk cId="1965813524" sldId="269"/>
            <ac:picMk id="7" creationId="{9A7F71CA-B050-434F-8ABD-822A1E1548F4}"/>
          </ac:picMkLst>
        </pc:picChg>
        <pc:picChg chg="add mod">
          <ac:chgData name="Zain Ahsan" userId="66475e80f946dba6" providerId="LiveId" clId="{2FD39717-C186-44B3-9404-083D778F67DD}" dt="2020-05-22T01:37:07.665" v="1033" actId="1076"/>
          <ac:picMkLst>
            <pc:docMk/>
            <pc:sldMk cId="1965813524" sldId="269"/>
            <ac:picMk id="8" creationId="{7A9457A9-AA77-46D3-919C-E362C818E172}"/>
          </ac:picMkLst>
        </pc:picChg>
        <pc:picChg chg="add mod">
          <ac:chgData name="Zain Ahsan" userId="66475e80f946dba6" providerId="LiveId" clId="{2FD39717-C186-44B3-9404-083D778F67DD}" dt="2020-05-22T01:37:41.087" v="1037" actId="1076"/>
          <ac:picMkLst>
            <pc:docMk/>
            <pc:sldMk cId="1965813524" sldId="269"/>
            <ac:picMk id="9" creationId="{F8A1A987-B8DD-479A-90AC-366C24AAEE3A}"/>
          </ac:picMkLst>
        </pc:picChg>
        <pc:picChg chg="add mod">
          <ac:chgData name="Zain Ahsan" userId="66475e80f946dba6" providerId="LiveId" clId="{2FD39717-C186-44B3-9404-083D778F67DD}" dt="2020-05-22T01:39:11.530" v="1041" actId="1076"/>
          <ac:picMkLst>
            <pc:docMk/>
            <pc:sldMk cId="1965813524" sldId="269"/>
            <ac:picMk id="10" creationId="{A4BC7390-C24F-4014-ABD5-556DE462CC45}"/>
          </ac:picMkLst>
        </pc:picChg>
        <pc:picChg chg="add mod">
          <ac:chgData name="Zain Ahsan" userId="66475e80f946dba6" providerId="LiveId" clId="{2FD39717-C186-44B3-9404-083D778F67DD}" dt="2020-05-22T01:40:11.624" v="1043" actId="1076"/>
          <ac:picMkLst>
            <pc:docMk/>
            <pc:sldMk cId="1965813524" sldId="269"/>
            <ac:picMk id="11" creationId="{195A2E3E-E2D6-488F-A550-1F4AE3D061FB}"/>
          </ac:picMkLst>
        </pc:picChg>
        <pc:picChg chg="add mod">
          <ac:chgData name="Zain Ahsan" userId="66475e80f946dba6" providerId="LiveId" clId="{2FD39717-C186-44B3-9404-083D778F67DD}" dt="2020-05-22T01:42:31.893" v="1049" actId="1076"/>
          <ac:picMkLst>
            <pc:docMk/>
            <pc:sldMk cId="1965813524" sldId="269"/>
            <ac:picMk id="12" creationId="{60BCCE4D-8A1C-436F-9CE2-CE33256EDFA9}"/>
          </ac:picMkLst>
        </pc:picChg>
      </pc:sldChg>
      <pc:sldChg chg="addSp delSp modSp add modAnim">
        <pc:chgData name="Zain Ahsan" userId="66475e80f946dba6" providerId="LiveId" clId="{2FD39717-C186-44B3-9404-083D778F67DD}" dt="2020-05-22T02:58:47.337" v="1202"/>
        <pc:sldMkLst>
          <pc:docMk/>
          <pc:sldMk cId="3517574135" sldId="270"/>
        </pc:sldMkLst>
        <pc:spChg chg="add del mod">
          <ac:chgData name="Zain Ahsan" userId="66475e80f946dba6" providerId="LiveId" clId="{2FD39717-C186-44B3-9404-083D778F67DD}" dt="2020-05-22T02:55:12.650" v="1160" actId="20577"/>
          <ac:spMkLst>
            <pc:docMk/>
            <pc:sldMk cId="3517574135" sldId="270"/>
            <ac:spMk id="2" creationId="{F1E8BE8A-2A92-4C0E-AC08-1FD62BD115E8}"/>
          </ac:spMkLst>
        </pc:spChg>
        <pc:spChg chg="add del mod">
          <ac:chgData name="Zain Ahsan" userId="66475e80f946dba6" providerId="LiveId" clId="{2FD39717-C186-44B3-9404-083D778F67DD}" dt="2020-05-22T02:54:59.043" v="1138" actId="478"/>
          <ac:spMkLst>
            <pc:docMk/>
            <pc:sldMk cId="3517574135" sldId="270"/>
            <ac:spMk id="3" creationId="{B117014B-3024-4C5C-B644-9A1A554151EF}"/>
          </ac:spMkLst>
        </pc:spChg>
        <pc:spChg chg="add del mod">
          <ac:chgData name="Zain Ahsan" userId="66475e80f946dba6" providerId="LiveId" clId="{2FD39717-C186-44B3-9404-083D778F67DD}" dt="2020-05-22T02:55:01.668" v="1139" actId="478"/>
          <ac:spMkLst>
            <pc:docMk/>
            <pc:sldMk cId="3517574135" sldId="270"/>
            <ac:spMk id="4" creationId="{C3264A17-A40C-44B7-8DD7-1AD94D65CBF6}"/>
          </ac:spMkLst>
        </pc:spChg>
        <pc:picChg chg="add mod">
          <ac:chgData name="Zain Ahsan" userId="66475e80f946dba6" providerId="LiveId" clId="{2FD39717-C186-44B3-9404-083D778F67DD}" dt="2020-05-22T02:55:47.423" v="1168" actId="1076"/>
          <ac:picMkLst>
            <pc:docMk/>
            <pc:sldMk cId="3517574135" sldId="270"/>
            <ac:picMk id="6" creationId="{99E17AA9-037F-4E65-A191-7BD01D1BAE61}"/>
          </ac:picMkLst>
        </pc:picChg>
        <pc:picChg chg="add mod">
          <ac:chgData name="Zain Ahsan" userId="66475e80f946dba6" providerId="LiveId" clId="{2FD39717-C186-44B3-9404-083D778F67DD}" dt="2020-05-22T02:56:39.150" v="1177" actId="1076"/>
          <ac:picMkLst>
            <pc:docMk/>
            <pc:sldMk cId="3517574135" sldId="270"/>
            <ac:picMk id="8" creationId="{9FCF29F9-CC23-4E06-890D-596A4FAFBED4}"/>
          </ac:picMkLst>
        </pc:picChg>
        <pc:picChg chg="add mod">
          <ac:chgData name="Zain Ahsan" userId="66475e80f946dba6" providerId="LiveId" clId="{2FD39717-C186-44B3-9404-083D778F67DD}" dt="2020-05-22T02:57:18.370" v="1189" actId="1076"/>
          <ac:picMkLst>
            <pc:docMk/>
            <pc:sldMk cId="3517574135" sldId="270"/>
            <ac:picMk id="10" creationId="{474EAB3F-9AD8-4172-A8C4-353F1AB8B792}"/>
          </ac:picMkLst>
        </pc:picChg>
        <pc:picChg chg="add mod">
          <ac:chgData name="Zain Ahsan" userId="66475e80f946dba6" providerId="LiveId" clId="{2FD39717-C186-44B3-9404-083D778F67DD}" dt="2020-05-22T02:58:28.709" v="1199" actId="1076"/>
          <ac:picMkLst>
            <pc:docMk/>
            <pc:sldMk cId="3517574135" sldId="270"/>
            <ac:picMk id="12" creationId="{C4A42B37-7D26-4488-8A5D-56A01C151AB8}"/>
          </ac:picMkLst>
        </pc:picChg>
      </pc:sldChg>
      <pc:sldChg chg="addSp delSp modSp add">
        <pc:chgData name="Zain Ahsan" userId="66475e80f946dba6" providerId="LiveId" clId="{2FD39717-C186-44B3-9404-083D778F67DD}" dt="2020-05-22T03:16:07.278" v="1352" actId="2"/>
        <pc:sldMkLst>
          <pc:docMk/>
          <pc:sldMk cId="328066841" sldId="271"/>
        </pc:sldMkLst>
        <pc:spChg chg="mod">
          <ac:chgData name="Zain Ahsan" userId="66475e80f946dba6" providerId="LiveId" clId="{2FD39717-C186-44B3-9404-083D778F67DD}" dt="2020-05-22T03:13:44.970" v="1259" actId="1076"/>
          <ac:spMkLst>
            <pc:docMk/>
            <pc:sldMk cId="328066841" sldId="271"/>
            <ac:spMk id="2" creationId="{CCB389E4-5077-4726-9386-24F3E472DE64}"/>
          </ac:spMkLst>
        </pc:spChg>
        <pc:spChg chg="del">
          <ac:chgData name="Zain Ahsan" userId="66475e80f946dba6" providerId="LiveId" clId="{2FD39717-C186-44B3-9404-083D778F67DD}" dt="2020-05-22T03:12:40.615" v="1248" actId="478"/>
          <ac:spMkLst>
            <pc:docMk/>
            <pc:sldMk cId="328066841" sldId="271"/>
            <ac:spMk id="3" creationId="{102E85B0-60E8-4121-B752-F1C185CA83A8}"/>
          </ac:spMkLst>
        </pc:spChg>
        <pc:spChg chg="del">
          <ac:chgData name="Zain Ahsan" userId="66475e80f946dba6" providerId="LiveId" clId="{2FD39717-C186-44B3-9404-083D778F67DD}" dt="2020-05-22T03:12:43.633" v="1249" actId="478"/>
          <ac:spMkLst>
            <pc:docMk/>
            <pc:sldMk cId="328066841" sldId="271"/>
            <ac:spMk id="4" creationId="{2BE72C0E-5303-48A0-B9FD-AC50DAE60781}"/>
          </ac:spMkLst>
        </pc:spChg>
        <pc:spChg chg="add mod">
          <ac:chgData name="Zain Ahsan" userId="66475e80f946dba6" providerId="LiveId" clId="{2FD39717-C186-44B3-9404-083D778F67DD}" dt="2020-05-22T03:16:07.278" v="1352" actId="2"/>
          <ac:spMkLst>
            <pc:docMk/>
            <pc:sldMk cId="328066841" sldId="271"/>
            <ac:spMk id="7" creationId="{2900569B-173D-4D1D-8819-1A11C73E20C2}"/>
          </ac:spMkLst>
        </pc:spChg>
        <pc:picChg chg="add mod">
          <ac:chgData name="Zain Ahsan" userId="66475e80f946dba6" providerId="LiveId" clId="{2FD39717-C186-44B3-9404-083D778F67DD}" dt="2020-05-22T03:13:56.832" v="1260" actId="1076"/>
          <ac:picMkLst>
            <pc:docMk/>
            <pc:sldMk cId="328066841" sldId="271"/>
            <ac:picMk id="6" creationId="{24974D5B-5390-4459-9C10-CFC9CAB56C96}"/>
          </ac:picMkLst>
        </pc:picChg>
      </pc:sldChg>
      <pc:sldChg chg="modSp add">
        <pc:chgData name="Zain Ahsan" userId="66475e80f946dba6" providerId="LiveId" clId="{2FD39717-C186-44B3-9404-083D778F67DD}" dt="2020-05-22T06:21:11.421" v="1927" actId="313"/>
        <pc:sldMkLst>
          <pc:docMk/>
          <pc:sldMk cId="1137770784" sldId="272"/>
        </pc:sldMkLst>
        <pc:spChg chg="mod">
          <ac:chgData name="Zain Ahsan" userId="66475e80f946dba6" providerId="LiveId" clId="{2FD39717-C186-44B3-9404-083D778F67DD}" dt="2020-05-22T06:21:11.421" v="1927" actId="313"/>
          <ac:spMkLst>
            <pc:docMk/>
            <pc:sldMk cId="1137770784" sldId="272"/>
            <ac:spMk id="2" creationId="{03896777-8E2F-4358-BF79-145DB6AAD6D8}"/>
          </ac:spMkLst>
        </pc:spChg>
      </pc:sldChg>
      <pc:sldChg chg="addSp delSp modSp add del">
        <pc:chgData name="Zain Ahsan" userId="66475e80f946dba6" providerId="LiveId" clId="{2FD39717-C186-44B3-9404-083D778F67DD}" dt="2020-05-22T06:52:24.805" v="2357" actId="2696"/>
        <pc:sldMkLst>
          <pc:docMk/>
          <pc:sldMk cId="518223858" sldId="273"/>
        </pc:sldMkLst>
        <pc:spChg chg="mod">
          <ac:chgData name="Zain Ahsan" userId="66475e80f946dba6" providerId="LiveId" clId="{2FD39717-C186-44B3-9404-083D778F67DD}" dt="2020-05-22T06:51:50.567" v="2349"/>
          <ac:spMkLst>
            <pc:docMk/>
            <pc:sldMk cId="518223858" sldId="273"/>
            <ac:spMk id="2" creationId="{4A887D5D-1E6D-4793-83D6-5D791F433120}"/>
          </ac:spMkLst>
        </pc:spChg>
        <pc:spChg chg="add del mod">
          <ac:chgData name="Zain Ahsan" userId="66475e80f946dba6" providerId="LiveId" clId="{2FD39717-C186-44B3-9404-083D778F67DD}" dt="2020-05-22T06:19:41.081" v="1880" actId="478"/>
          <ac:spMkLst>
            <pc:docMk/>
            <pc:sldMk cId="518223858" sldId="273"/>
            <ac:spMk id="6" creationId="{E682C0FD-A07C-4F62-A6A7-364C0B2AA9C8}"/>
          </ac:spMkLst>
        </pc:spChg>
        <pc:picChg chg="add del mod">
          <ac:chgData name="Zain Ahsan" userId="66475e80f946dba6" providerId="LiveId" clId="{2FD39717-C186-44B3-9404-083D778F67DD}" dt="2020-05-22T06:17:53.674" v="1780" actId="478"/>
          <ac:picMkLst>
            <pc:docMk/>
            <pc:sldMk cId="518223858" sldId="273"/>
            <ac:picMk id="4" creationId="{955317AF-8A41-4DC3-91FA-5A74197DDC8C}"/>
          </ac:picMkLst>
        </pc:picChg>
        <pc:picChg chg="add del mod">
          <ac:chgData name="Zain Ahsan" userId="66475e80f946dba6" providerId="LiveId" clId="{2FD39717-C186-44B3-9404-083D778F67DD}" dt="2020-05-22T06:51:59.399" v="2351"/>
          <ac:picMkLst>
            <pc:docMk/>
            <pc:sldMk cId="518223858" sldId="273"/>
            <ac:picMk id="5" creationId="{CC4AE34B-16E7-47CA-A90D-D20A499D7027}"/>
          </ac:picMkLst>
        </pc:picChg>
      </pc:sldChg>
      <pc:sldChg chg="addSp delSp modSp add">
        <pc:chgData name="Zain Ahsan" userId="66475e80f946dba6" providerId="LiveId" clId="{2FD39717-C186-44B3-9404-083D778F67DD}" dt="2020-06-16T07:25:25.971" v="3685"/>
        <pc:sldMkLst>
          <pc:docMk/>
          <pc:sldMk cId="3905144769" sldId="274"/>
        </pc:sldMkLst>
        <pc:spChg chg="mod">
          <ac:chgData name="Zain Ahsan" userId="66475e80f946dba6" providerId="LiveId" clId="{2FD39717-C186-44B3-9404-083D778F67DD}" dt="2020-05-22T06:26:31.680" v="1988" actId="14100"/>
          <ac:spMkLst>
            <pc:docMk/>
            <pc:sldMk cId="3905144769" sldId="274"/>
            <ac:spMk id="2" creationId="{CA6D5230-54A4-41EA-8C89-6DC1EAA0CA84}"/>
          </ac:spMkLst>
        </pc:spChg>
        <pc:spChg chg="add del mod">
          <ac:chgData name="Zain Ahsan" userId="66475e80f946dba6" providerId="LiveId" clId="{2FD39717-C186-44B3-9404-083D778F67DD}" dt="2020-06-16T07:25:25.971" v="3685"/>
          <ac:spMkLst>
            <pc:docMk/>
            <pc:sldMk cId="3905144769" sldId="274"/>
            <ac:spMk id="3" creationId="{3E845C93-D986-4404-AC44-36C455571A0D}"/>
          </ac:spMkLst>
        </pc:spChg>
      </pc:sldChg>
      <pc:sldChg chg="modSp add del">
        <pc:chgData name="Zain Ahsan" userId="66475e80f946dba6" providerId="LiveId" clId="{2FD39717-C186-44B3-9404-083D778F67DD}" dt="2020-05-22T06:42:58.525" v="2272" actId="2696"/>
        <pc:sldMkLst>
          <pc:docMk/>
          <pc:sldMk cId="1194094591" sldId="275"/>
        </pc:sldMkLst>
        <pc:spChg chg="mod">
          <ac:chgData name="Zain Ahsan" userId="66475e80f946dba6" providerId="LiveId" clId="{2FD39717-C186-44B3-9404-083D778F67DD}" dt="2020-05-22T06:20:22.161" v="1908" actId="255"/>
          <ac:spMkLst>
            <pc:docMk/>
            <pc:sldMk cId="1194094591" sldId="275"/>
            <ac:spMk id="2" creationId="{DB4DBB42-3372-4DA4-8A54-13CF51472CDA}"/>
          </ac:spMkLst>
        </pc:spChg>
        <pc:spChg chg="mod">
          <ac:chgData name="Zain Ahsan" userId="66475e80f946dba6" providerId="LiveId" clId="{2FD39717-C186-44B3-9404-083D778F67DD}" dt="2020-05-22T06:20:39.970" v="1926" actId="20577"/>
          <ac:spMkLst>
            <pc:docMk/>
            <pc:sldMk cId="1194094591" sldId="275"/>
            <ac:spMk id="3" creationId="{5D8A622B-6A31-4C30-9D11-AA9E6EF15D0F}"/>
          </ac:spMkLst>
        </pc:spChg>
      </pc:sldChg>
      <pc:sldChg chg="addSp delSp modSp add mod">
        <pc:chgData name="Zain Ahsan" userId="66475e80f946dba6" providerId="LiveId" clId="{2FD39717-C186-44B3-9404-083D778F67DD}" dt="2020-05-22T06:51:18.495" v="2347" actId="122"/>
        <pc:sldMkLst>
          <pc:docMk/>
          <pc:sldMk cId="3585843511" sldId="275"/>
        </pc:sldMkLst>
        <pc:spChg chg="mod">
          <ac:chgData name="Zain Ahsan" userId="66475e80f946dba6" providerId="LiveId" clId="{2FD39717-C186-44B3-9404-083D778F67DD}" dt="2020-05-22T06:51:18.495" v="2347" actId="122"/>
          <ac:spMkLst>
            <pc:docMk/>
            <pc:sldMk cId="3585843511" sldId="275"/>
            <ac:spMk id="2" creationId="{00DB8E9E-4024-4327-A284-E7C508685FAB}"/>
          </ac:spMkLst>
        </pc:spChg>
        <pc:graphicFrameChg chg="add del mod">
          <ac:chgData name="Zain Ahsan" userId="66475e80f946dba6" providerId="LiveId" clId="{2FD39717-C186-44B3-9404-083D778F67DD}" dt="2020-05-22T06:50:20.700" v="2336" actId="478"/>
          <ac:graphicFrameMkLst>
            <pc:docMk/>
            <pc:sldMk cId="3585843511" sldId="275"/>
            <ac:graphicFrameMk id="5" creationId="{375C947A-9FE6-4566-B813-7EA6BBE98BC8}"/>
          </ac:graphicFrameMkLst>
        </pc:graphicFrameChg>
        <pc:picChg chg="add mod">
          <ac:chgData name="Zain Ahsan" userId="66475e80f946dba6" providerId="LiveId" clId="{2FD39717-C186-44B3-9404-083D778F67DD}" dt="2020-05-22T06:51:14.086" v="2346" actId="1076"/>
          <ac:picMkLst>
            <pc:docMk/>
            <pc:sldMk cId="3585843511" sldId="275"/>
            <ac:picMk id="6" creationId="{D43B4EBF-D879-4FAA-9074-BBAE10A6E1D8}"/>
          </ac:picMkLst>
        </pc:picChg>
      </pc:sldChg>
      <pc:sldChg chg="addSp delSp modSp add">
        <pc:chgData name="Zain Ahsan" userId="66475e80f946dba6" providerId="LiveId" clId="{2FD39717-C186-44B3-9404-083D778F67DD}" dt="2020-05-22T06:55:13.021" v="2527" actId="113"/>
        <pc:sldMkLst>
          <pc:docMk/>
          <pc:sldMk cId="147019283" sldId="276"/>
        </pc:sldMkLst>
        <pc:spChg chg="mod">
          <ac:chgData name="Zain Ahsan" userId="66475e80f946dba6" providerId="LiveId" clId="{2FD39717-C186-44B3-9404-083D778F67DD}" dt="2020-05-22T06:51:55.036" v="2350"/>
          <ac:spMkLst>
            <pc:docMk/>
            <pc:sldMk cId="147019283" sldId="276"/>
            <ac:spMk id="2" creationId="{937712C2-F801-4E40-9763-33F711DB5596}"/>
          </ac:spMkLst>
        </pc:spChg>
        <pc:spChg chg="del mod">
          <ac:chgData name="Zain Ahsan" userId="66475e80f946dba6" providerId="LiveId" clId="{2FD39717-C186-44B3-9404-083D778F67DD}" dt="2020-05-22T06:53:21.666" v="2360" actId="478"/>
          <ac:spMkLst>
            <pc:docMk/>
            <pc:sldMk cId="147019283" sldId="276"/>
            <ac:spMk id="3" creationId="{5E35D5AB-6D3C-4B5A-9DB3-7299A8E4DCC4}"/>
          </ac:spMkLst>
        </pc:spChg>
        <pc:spChg chg="mod">
          <ac:chgData name="Zain Ahsan" userId="66475e80f946dba6" providerId="LiveId" clId="{2FD39717-C186-44B3-9404-083D778F67DD}" dt="2020-05-22T06:55:13.021" v="2527" actId="113"/>
          <ac:spMkLst>
            <pc:docMk/>
            <pc:sldMk cId="147019283" sldId="276"/>
            <ac:spMk id="4" creationId="{924AA499-7A39-45D0-BCAF-26F90EDED611}"/>
          </ac:spMkLst>
        </pc:spChg>
        <pc:picChg chg="add mod">
          <ac:chgData name="Zain Ahsan" userId="66475e80f946dba6" providerId="LiveId" clId="{2FD39717-C186-44B3-9404-083D778F67DD}" dt="2020-05-22T06:52:11.803" v="2354" actId="1076"/>
          <ac:picMkLst>
            <pc:docMk/>
            <pc:sldMk cId="147019283" sldId="276"/>
            <ac:picMk id="5" creationId="{0A77228B-E580-40B3-943E-E473DBF46A46}"/>
          </ac:picMkLst>
        </pc:picChg>
      </pc:sldChg>
      <pc:sldChg chg="addSp modSp add">
        <pc:chgData name="Zain Ahsan" userId="66475e80f946dba6" providerId="LiveId" clId="{2FD39717-C186-44B3-9404-083D778F67DD}" dt="2020-05-23T03:56:29.830" v="2919" actId="1076"/>
        <pc:sldMkLst>
          <pc:docMk/>
          <pc:sldMk cId="2857686404" sldId="277"/>
        </pc:sldMkLst>
        <pc:spChg chg="mod">
          <ac:chgData name="Zain Ahsan" userId="66475e80f946dba6" providerId="LiveId" clId="{2FD39717-C186-44B3-9404-083D778F67DD}" dt="2020-05-22T06:55:53.192" v="2575" actId="14100"/>
          <ac:spMkLst>
            <pc:docMk/>
            <pc:sldMk cId="2857686404" sldId="277"/>
            <ac:spMk id="2" creationId="{9C2F8444-CF59-4C76-BF60-D07F8100AD02}"/>
          </ac:spMkLst>
        </pc:spChg>
        <pc:spChg chg="mod">
          <ac:chgData name="Zain Ahsan" userId="66475e80f946dba6" providerId="LiveId" clId="{2FD39717-C186-44B3-9404-083D778F67DD}" dt="2020-05-23T03:56:29.830" v="2919" actId="1076"/>
          <ac:spMkLst>
            <pc:docMk/>
            <pc:sldMk cId="2857686404" sldId="277"/>
            <ac:spMk id="3" creationId="{CBE475A7-67E6-4FDF-88A2-EF8AB40643A0}"/>
          </ac:spMkLst>
        </pc:spChg>
        <pc:picChg chg="add mod">
          <ac:chgData name="Zain Ahsan" userId="66475e80f946dba6" providerId="LiveId" clId="{2FD39717-C186-44B3-9404-083D778F67DD}" dt="2020-05-22T06:56:22.208" v="2582" actId="1076"/>
          <ac:picMkLst>
            <pc:docMk/>
            <pc:sldMk cId="2857686404" sldId="277"/>
            <ac:picMk id="5" creationId="{5BED2628-DA31-47CA-92F3-E2897008BFB2}"/>
          </ac:picMkLst>
        </pc:picChg>
      </pc:sldChg>
      <pc:sldChg chg="addSp delSp modSp add">
        <pc:chgData name="Zain Ahsan" userId="66475e80f946dba6" providerId="LiveId" clId="{2FD39717-C186-44B3-9404-083D778F67DD}" dt="2020-05-22T07:07:10.807" v="2918" actId="1076"/>
        <pc:sldMkLst>
          <pc:docMk/>
          <pc:sldMk cId="2785735134" sldId="278"/>
        </pc:sldMkLst>
        <pc:spChg chg="mod">
          <ac:chgData name="Zain Ahsan" userId="66475e80f946dba6" providerId="LiveId" clId="{2FD39717-C186-44B3-9404-083D778F67DD}" dt="2020-05-22T06:59:42.354" v="2694" actId="20577"/>
          <ac:spMkLst>
            <pc:docMk/>
            <pc:sldMk cId="2785735134" sldId="278"/>
            <ac:spMk id="2" creationId="{37A070A9-8FC3-4E37-A175-A6E1565FBE34}"/>
          </ac:spMkLst>
        </pc:spChg>
        <pc:spChg chg="del mod">
          <ac:chgData name="Zain Ahsan" userId="66475e80f946dba6" providerId="LiveId" clId="{2FD39717-C186-44B3-9404-083D778F67DD}" dt="2020-05-22T06:59:49.616" v="2696" actId="478"/>
          <ac:spMkLst>
            <pc:docMk/>
            <pc:sldMk cId="2785735134" sldId="278"/>
            <ac:spMk id="3" creationId="{9F397494-5172-4913-8762-AB49A6BEE373}"/>
          </ac:spMkLst>
        </pc:spChg>
        <pc:spChg chg="mod">
          <ac:chgData name="Zain Ahsan" userId="66475e80f946dba6" providerId="LiveId" clId="{2FD39717-C186-44B3-9404-083D778F67DD}" dt="2020-05-22T07:07:10.807" v="2918" actId="1076"/>
          <ac:spMkLst>
            <pc:docMk/>
            <pc:sldMk cId="2785735134" sldId="278"/>
            <ac:spMk id="4" creationId="{9B382411-4581-4CEE-BC21-E26E3B72E954}"/>
          </ac:spMkLst>
        </pc:spChg>
        <pc:picChg chg="add mod ord">
          <ac:chgData name="Zain Ahsan" userId="66475e80f946dba6" providerId="LiveId" clId="{2FD39717-C186-44B3-9404-083D778F67DD}" dt="2020-05-22T07:06:18.129" v="2906" actId="1076"/>
          <ac:picMkLst>
            <pc:docMk/>
            <pc:sldMk cId="2785735134" sldId="278"/>
            <ac:picMk id="6" creationId="{CA8DA48C-70D0-4832-9744-836DB6192A9B}"/>
          </ac:picMkLst>
        </pc:picChg>
        <pc:picChg chg="add mod">
          <ac:chgData name="Zain Ahsan" userId="66475e80f946dba6" providerId="LiveId" clId="{2FD39717-C186-44B3-9404-083D778F67DD}" dt="2020-05-22T07:06:58.646" v="2916" actId="1076"/>
          <ac:picMkLst>
            <pc:docMk/>
            <pc:sldMk cId="2785735134" sldId="278"/>
            <ac:picMk id="8" creationId="{FA9DBA50-36EF-475F-9B91-ECA5C3E842A2}"/>
          </ac:picMkLst>
        </pc:picChg>
      </pc:sldChg>
      <pc:sldChg chg="modSp add del">
        <pc:chgData name="Zain Ahsan" userId="66475e80f946dba6" providerId="LiveId" clId="{2FD39717-C186-44B3-9404-083D778F67DD}" dt="2020-06-16T07:40:14.021" v="4195" actId="2696"/>
        <pc:sldMkLst>
          <pc:docMk/>
          <pc:sldMk cId="836317162" sldId="279"/>
        </pc:sldMkLst>
        <pc:spChg chg="mod">
          <ac:chgData name="Zain Ahsan" userId="66475e80f946dba6" providerId="LiveId" clId="{2FD39717-C186-44B3-9404-083D778F67DD}" dt="2020-05-28T15:24:59.987" v="3333" actId="20577"/>
          <ac:spMkLst>
            <pc:docMk/>
            <pc:sldMk cId="836317162" sldId="279"/>
            <ac:spMk id="2" creationId="{C1766FF8-3BED-42F7-B581-85A69EFF6AC7}"/>
          </ac:spMkLst>
        </pc:spChg>
      </pc:sldChg>
      <pc:sldChg chg="modSp add del">
        <pc:chgData name="Zain Ahsan" userId="66475e80f946dba6" providerId="LiveId" clId="{2FD39717-C186-44B3-9404-083D778F67DD}" dt="2020-05-28T15:24:21.910" v="3225"/>
        <pc:sldMkLst>
          <pc:docMk/>
          <pc:sldMk cId="3233481066" sldId="279"/>
        </pc:sldMkLst>
        <pc:spChg chg="mod">
          <ac:chgData name="Zain Ahsan" userId="66475e80f946dba6" providerId="LiveId" clId="{2FD39717-C186-44B3-9404-083D778F67DD}" dt="2020-05-28T15:24:21.481" v="3224" actId="20577"/>
          <ac:spMkLst>
            <pc:docMk/>
            <pc:sldMk cId="3233481066" sldId="279"/>
            <ac:spMk id="2" creationId="{FC87EC9E-4D0F-4949-B583-00BA934E86C1}"/>
          </ac:spMkLst>
        </pc:spChg>
      </pc:sldChg>
      <pc:sldChg chg="addSp delSp modSp add">
        <pc:chgData name="Zain Ahsan" userId="66475e80f946dba6" providerId="LiveId" clId="{2FD39717-C186-44B3-9404-083D778F67DD}" dt="2020-05-28T15:37:32.611" v="3505" actId="1076"/>
        <pc:sldMkLst>
          <pc:docMk/>
          <pc:sldMk cId="159487451" sldId="280"/>
        </pc:sldMkLst>
        <pc:spChg chg="mod">
          <ac:chgData name="Zain Ahsan" userId="66475e80f946dba6" providerId="LiveId" clId="{2FD39717-C186-44B3-9404-083D778F67DD}" dt="2020-05-28T15:37:26.792" v="3504" actId="20577"/>
          <ac:spMkLst>
            <pc:docMk/>
            <pc:sldMk cId="159487451" sldId="280"/>
            <ac:spMk id="2" creationId="{C49665C3-9C73-4353-B4F3-046E66B59A06}"/>
          </ac:spMkLst>
        </pc:spChg>
        <pc:spChg chg="mod">
          <ac:chgData name="Zain Ahsan" userId="66475e80f946dba6" providerId="LiveId" clId="{2FD39717-C186-44B3-9404-083D778F67DD}" dt="2020-05-28T15:28:48.449" v="3398" actId="113"/>
          <ac:spMkLst>
            <pc:docMk/>
            <pc:sldMk cId="159487451" sldId="280"/>
            <ac:spMk id="3" creationId="{66528478-D0B4-4C06-A2DA-00C3732310C9}"/>
          </ac:spMkLst>
        </pc:spChg>
        <pc:picChg chg="add del mod">
          <ac:chgData name="Zain Ahsan" userId="66475e80f946dba6" providerId="LiveId" clId="{2FD39717-C186-44B3-9404-083D778F67DD}" dt="2020-05-28T15:27:12.087" v="3370" actId="931"/>
          <ac:picMkLst>
            <pc:docMk/>
            <pc:sldMk cId="159487451" sldId="280"/>
            <ac:picMk id="5" creationId="{1AF09F41-3EB8-4B94-8D45-027CCA1B9681}"/>
          </ac:picMkLst>
        </pc:picChg>
        <pc:picChg chg="add del mod">
          <ac:chgData name="Zain Ahsan" userId="66475e80f946dba6" providerId="LiveId" clId="{2FD39717-C186-44B3-9404-083D778F67DD}" dt="2020-05-28T15:27:12.087" v="3370" actId="931"/>
          <ac:picMkLst>
            <pc:docMk/>
            <pc:sldMk cId="159487451" sldId="280"/>
            <ac:picMk id="7" creationId="{9551C244-A104-4BFC-A75D-0551DDA3D8FB}"/>
          </ac:picMkLst>
        </pc:picChg>
        <pc:picChg chg="add mod">
          <ac:chgData name="Zain Ahsan" userId="66475e80f946dba6" providerId="LiveId" clId="{2FD39717-C186-44B3-9404-083D778F67DD}" dt="2020-05-28T15:37:32.611" v="3505" actId="1076"/>
          <ac:picMkLst>
            <pc:docMk/>
            <pc:sldMk cId="159487451" sldId="280"/>
            <ac:picMk id="9" creationId="{C1EE1B79-1AB4-47B3-A1AC-DF976E667B08}"/>
          </ac:picMkLst>
        </pc:picChg>
        <pc:picChg chg="add mod">
          <ac:chgData name="Zain Ahsan" userId="66475e80f946dba6" providerId="LiveId" clId="{2FD39717-C186-44B3-9404-083D778F67DD}" dt="2020-05-28T15:36:53.109" v="3466" actId="1076"/>
          <ac:picMkLst>
            <pc:docMk/>
            <pc:sldMk cId="159487451" sldId="280"/>
            <ac:picMk id="11" creationId="{0B69AAF5-09C6-43A2-BF1C-FC05FC5A055E}"/>
          </ac:picMkLst>
        </pc:picChg>
        <pc:picChg chg="add del mod">
          <ac:chgData name="Zain Ahsan" userId="66475e80f946dba6" providerId="LiveId" clId="{2FD39717-C186-44B3-9404-083D778F67DD}" dt="2020-05-28T15:36:41.651" v="3463" actId="478"/>
          <ac:picMkLst>
            <pc:docMk/>
            <pc:sldMk cId="159487451" sldId="280"/>
            <ac:picMk id="13" creationId="{536EC9A1-4B14-4B9A-8672-27B03862119B}"/>
          </ac:picMkLst>
        </pc:picChg>
        <pc:picChg chg="add mod">
          <ac:chgData name="Zain Ahsan" userId="66475e80f946dba6" providerId="LiveId" clId="{2FD39717-C186-44B3-9404-083D778F67DD}" dt="2020-05-28T15:36:46.237" v="3465" actId="14100"/>
          <ac:picMkLst>
            <pc:docMk/>
            <pc:sldMk cId="159487451" sldId="280"/>
            <ac:picMk id="15" creationId="{9464F0AF-FF1F-4FC4-AF85-E3BC1DF2ECBF}"/>
          </ac:picMkLst>
        </pc:picChg>
        <pc:picChg chg="add mod">
          <ac:chgData name="Zain Ahsan" userId="66475e80f946dba6" providerId="LiveId" clId="{2FD39717-C186-44B3-9404-083D778F67DD}" dt="2020-05-28T15:35:26.864" v="3447" actId="1076"/>
          <ac:picMkLst>
            <pc:docMk/>
            <pc:sldMk cId="159487451" sldId="280"/>
            <ac:picMk id="17" creationId="{E757BB00-CAC2-4EFE-8FCE-45F86B946A04}"/>
          </ac:picMkLst>
        </pc:picChg>
        <pc:picChg chg="add mod">
          <ac:chgData name="Zain Ahsan" userId="66475e80f946dba6" providerId="LiveId" clId="{2FD39717-C186-44B3-9404-083D778F67DD}" dt="2020-05-28T15:36:11.231" v="3458" actId="1076"/>
          <ac:picMkLst>
            <pc:docMk/>
            <pc:sldMk cId="159487451" sldId="280"/>
            <ac:picMk id="19" creationId="{ED15981E-F782-4698-941A-634E993DED3F}"/>
          </ac:picMkLst>
        </pc:picChg>
      </pc:sldChg>
      <pc:sldChg chg="addSp modSp add">
        <pc:chgData name="Zain Ahsan" userId="66475e80f946dba6" providerId="LiveId" clId="{2FD39717-C186-44B3-9404-083D778F67DD}" dt="2020-05-28T15:43:36.635" v="3681" actId="14100"/>
        <pc:sldMkLst>
          <pc:docMk/>
          <pc:sldMk cId="1929083323" sldId="281"/>
        </pc:sldMkLst>
        <pc:spChg chg="mod">
          <ac:chgData name="Zain Ahsan" userId="66475e80f946dba6" providerId="LiveId" clId="{2FD39717-C186-44B3-9404-083D778F67DD}" dt="2020-05-28T15:37:15.150" v="3492" actId="20577"/>
          <ac:spMkLst>
            <pc:docMk/>
            <pc:sldMk cId="1929083323" sldId="281"/>
            <ac:spMk id="2" creationId="{EC183E5D-675D-4B54-A78E-BB99C116267B}"/>
          </ac:spMkLst>
        </pc:spChg>
        <pc:spChg chg="mod">
          <ac:chgData name="Zain Ahsan" userId="66475e80f946dba6" providerId="LiveId" clId="{2FD39717-C186-44B3-9404-083D778F67DD}" dt="2020-05-28T15:40:42.553" v="3671" actId="20577"/>
          <ac:spMkLst>
            <pc:docMk/>
            <pc:sldMk cId="1929083323" sldId="281"/>
            <ac:spMk id="3" creationId="{801BD948-1DED-4743-A0CC-6098B0FC5D66}"/>
          </ac:spMkLst>
        </pc:spChg>
        <pc:picChg chg="add mod">
          <ac:chgData name="Zain Ahsan" userId="66475e80f946dba6" providerId="LiveId" clId="{2FD39717-C186-44B3-9404-083D778F67DD}" dt="2020-05-28T15:38:29.426" v="3515" actId="1076"/>
          <ac:picMkLst>
            <pc:docMk/>
            <pc:sldMk cId="1929083323" sldId="281"/>
            <ac:picMk id="5" creationId="{E84C37BE-43FA-48E8-8E92-48CBCD37D65F}"/>
          </ac:picMkLst>
        </pc:picChg>
        <pc:picChg chg="add mod">
          <ac:chgData name="Zain Ahsan" userId="66475e80f946dba6" providerId="LiveId" clId="{2FD39717-C186-44B3-9404-083D778F67DD}" dt="2020-05-28T15:43:36.635" v="3681" actId="14100"/>
          <ac:picMkLst>
            <pc:docMk/>
            <pc:sldMk cId="1929083323" sldId="281"/>
            <ac:picMk id="7" creationId="{0D198FDA-3329-4E6F-8FC6-181113858033}"/>
          </ac:picMkLst>
        </pc:picChg>
      </pc:sldChg>
      <pc:sldChg chg="add del">
        <pc:chgData name="Zain Ahsan" userId="66475e80f946dba6" providerId="LiveId" clId="{2FD39717-C186-44B3-9404-083D778F67DD}" dt="2020-05-29T05:38:56.426" v="3683" actId="2696"/>
        <pc:sldMkLst>
          <pc:docMk/>
          <pc:sldMk cId="3365948060" sldId="282"/>
        </pc:sldMkLst>
      </pc:sldChg>
      <pc:sldChg chg="addSp modSp add">
        <pc:chgData name="Zain Ahsan" userId="66475e80f946dba6" providerId="LiveId" clId="{2FD39717-C186-44B3-9404-083D778F67DD}" dt="2020-06-16T07:33:09.668" v="4184" actId="196"/>
        <pc:sldMkLst>
          <pc:docMk/>
          <pc:sldMk cId="2051050383" sldId="289"/>
        </pc:sldMkLst>
        <pc:spChg chg="mod">
          <ac:chgData name="Zain Ahsan" userId="66475e80f946dba6" providerId="LiveId" clId="{2FD39717-C186-44B3-9404-083D778F67DD}" dt="2020-06-16T07:25:58.585" v="3702" actId="20577"/>
          <ac:spMkLst>
            <pc:docMk/>
            <pc:sldMk cId="2051050383" sldId="289"/>
            <ac:spMk id="2" creationId="{F1810A48-9564-481C-AF41-E1C30F874669}"/>
          </ac:spMkLst>
        </pc:spChg>
        <pc:picChg chg="add mod ord">
          <ac:chgData name="Zain Ahsan" userId="66475e80f946dba6" providerId="LiveId" clId="{2FD39717-C186-44B3-9404-083D778F67DD}" dt="2020-06-16T07:33:09.668" v="4184" actId="196"/>
          <ac:picMkLst>
            <pc:docMk/>
            <pc:sldMk cId="2051050383" sldId="289"/>
            <ac:picMk id="5" creationId="{F561DBA2-2FA4-421B-99CC-9DD742295305}"/>
          </ac:picMkLst>
        </pc:picChg>
      </pc:sldChg>
      <pc:sldChg chg="addSp modSp add mod modClrScheme chgLayout">
        <pc:chgData name="Zain Ahsan" userId="66475e80f946dba6" providerId="LiveId" clId="{2FD39717-C186-44B3-9404-083D778F67DD}" dt="2020-06-16T07:29:03.892" v="3926" actId="255"/>
        <pc:sldMkLst>
          <pc:docMk/>
          <pc:sldMk cId="198953106" sldId="290"/>
        </pc:sldMkLst>
        <pc:spChg chg="mod">
          <ac:chgData name="Zain Ahsan" userId="66475e80f946dba6" providerId="LiveId" clId="{2FD39717-C186-44B3-9404-083D778F67DD}" dt="2020-06-16T07:28:01.589" v="3832" actId="26606"/>
          <ac:spMkLst>
            <pc:docMk/>
            <pc:sldMk cId="198953106" sldId="290"/>
            <ac:spMk id="2" creationId="{98398DDA-52A9-4B72-BDC1-875C8448DEC9}"/>
          </ac:spMkLst>
        </pc:spChg>
        <pc:spChg chg="mod">
          <ac:chgData name="Zain Ahsan" userId="66475e80f946dba6" providerId="LiveId" clId="{2FD39717-C186-44B3-9404-083D778F67DD}" dt="2020-06-16T07:28:12.500" v="3833" actId="255"/>
          <ac:spMkLst>
            <pc:docMk/>
            <pc:sldMk cId="198953106" sldId="290"/>
            <ac:spMk id="3" creationId="{65CA95CD-FCC5-4FA7-99DB-237865A02C09}"/>
          </ac:spMkLst>
        </pc:spChg>
        <pc:spChg chg="add mod">
          <ac:chgData name="Zain Ahsan" userId="66475e80f946dba6" providerId="LiveId" clId="{2FD39717-C186-44B3-9404-083D778F67DD}" dt="2020-06-16T07:29:03.892" v="3926" actId="255"/>
          <ac:spMkLst>
            <pc:docMk/>
            <pc:sldMk cId="198953106" sldId="290"/>
            <ac:spMk id="8" creationId="{4EBB7D70-8FD3-4535-BF6D-8FECBBD20ED7}"/>
          </ac:spMkLst>
        </pc:spChg>
      </pc:sldChg>
      <pc:sldChg chg="addSp delSp modSp add">
        <pc:chgData name="Zain Ahsan" userId="66475e80f946dba6" providerId="LiveId" clId="{2FD39717-C186-44B3-9404-083D778F67DD}" dt="2020-06-16T07:38:25.681" v="4192" actId="1076"/>
        <pc:sldMkLst>
          <pc:docMk/>
          <pc:sldMk cId="1056390290" sldId="291"/>
        </pc:sldMkLst>
        <pc:spChg chg="mod">
          <ac:chgData name="Zain Ahsan" userId="66475e80f946dba6" providerId="LiveId" clId="{2FD39717-C186-44B3-9404-083D778F67DD}" dt="2020-06-16T07:29:19.710" v="3943" actId="20577"/>
          <ac:spMkLst>
            <pc:docMk/>
            <pc:sldMk cId="1056390290" sldId="291"/>
            <ac:spMk id="2" creationId="{A511D098-7C5E-47A4-BF9B-C9BF7638DCD7}"/>
          </ac:spMkLst>
        </pc:spChg>
        <pc:spChg chg="mod">
          <ac:chgData name="Zain Ahsan" userId="66475e80f946dba6" providerId="LiveId" clId="{2FD39717-C186-44B3-9404-083D778F67DD}" dt="2020-06-16T07:31:16.046" v="4175" actId="255"/>
          <ac:spMkLst>
            <pc:docMk/>
            <pc:sldMk cId="1056390290" sldId="291"/>
            <ac:spMk id="3" creationId="{62A413D1-0447-4B70-BA7E-E0DA8AAD7143}"/>
          </ac:spMkLst>
        </pc:spChg>
        <pc:spChg chg="del">
          <ac:chgData name="Zain Ahsan" userId="66475e80f946dba6" providerId="LiveId" clId="{2FD39717-C186-44B3-9404-083D778F67DD}" dt="2020-06-16T07:31:22.235" v="4176" actId="478"/>
          <ac:spMkLst>
            <pc:docMk/>
            <pc:sldMk cId="1056390290" sldId="291"/>
            <ac:spMk id="4" creationId="{F04D65E7-417F-45EE-BC63-393F53461203}"/>
          </ac:spMkLst>
        </pc:spChg>
        <pc:picChg chg="add mod">
          <ac:chgData name="Zain Ahsan" userId="66475e80f946dba6" providerId="LiveId" clId="{2FD39717-C186-44B3-9404-083D778F67DD}" dt="2020-06-16T07:38:25.681" v="4192" actId="1076"/>
          <ac:picMkLst>
            <pc:docMk/>
            <pc:sldMk cId="1056390290" sldId="291"/>
            <ac:picMk id="6" creationId="{E921D3BC-C713-42B6-8599-94C98F6ED2F4}"/>
          </ac:picMkLst>
        </pc:picChg>
      </pc:sldChg>
      <pc:sldMasterChg chg="addSldLayout delSldLayout">
        <pc:chgData name="Zain Ahsan" userId="66475e80f946dba6" providerId="LiveId" clId="{2FD39717-C186-44B3-9404-083D778F67DD}" dt="2020-05-22T06:42:58.532" v="2273" actId="2696"/>
        <pc:sldMasterMkLst>
          <pc:docMk/>
          <pc:sldMasterMk cId="0" sldId="2147483659"/>
        </pc:sldMasterMkLst>
        <pc:sldLayoutChg chg="add del">
          <pc:chgData name="Zain Ahsan" userId="66475e80f946dba6" providerId="LiveId" clId="{2FD39717-C186-44B3-9404-083D778F67DD}" dt="2020-05-22T06:42:58.532" v="2273" actId="2696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notice or announcement in a public medium promoting a product, service, or event or publicizing a job vacancy. a person or thing regarded as a means of recommending something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15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20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595423" y="1424763"/>
            <a:ext cx="7517219" cy="1793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Advertis</a:t>
            </a:r>
            <a:r>
              <a:rPr lang="en-GB" dirty="0"/>
              <a:t>ements</a:t>
            </a:r>
            <a:r>
              <a:rPr lang="en" dirty="0"/>
              <a:t> influence </a:t>
            </a:r>
            <a:r>
              <a:rPr lang="en-GB" dirty="0"/>
              <a:t>our </a:t>
            </a:r>
            <a:r>
              <a:rPr lang="en" dirty="0"/>
              <a:t>minds and purchases?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Zain, Farooq, Abdullah, Waseem &amp; Zaeem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7CEC9C-2B62-4B64-B384-E0298AB9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4113" y="414413"/>
            <a:ext cx="2862661" cy="27857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20CD14-1834-461C-BAFE-F5A79A622BB4}"/>
              </a:ext>
            </a:extLst>
          </p:cNvPr>
          <p:cNvSpPr/>
          <p:nvPr/>
        </p:nvSpPr>
        <p:spPr>
          <a:xfrm>
            <a:off x="1318437" y="212651"/>
            <a:ext cx="1796903" cy="247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1704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A4E08D-C280-4DA4-AB90-0C99AC664CFE}"/>
              </a:ext>
            </a:extLst>
          </p:cNvPr>
          <p:cNvSpPr/>
          <p:nvPr/>
        </p:nvSpPr>
        <p:spPr>
          <a:xfrm>
            <a:off x="1301637" y="911742"/>
            <a:ext cx="2243470" cy="4019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24AF8456-B99C-43C8-9748-B1BE8527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847" y="3493779"/>
            <a:ext cx="3009088" cy="1475958"/>
          </a:xfrm>
          <a:prstGeom prst="rect">
            <a:avLst/>
          </a:prstGeom>
        </p:spPr>
      </p:pic>
      <p:pic>
        <p:nvPicPr>
          <p:cNvPr id="8" name="Picture 7" descr="A picture containing microwave, monitor, oven, indoor&#10;&#10;Description automatically generated">
            <a:extLst>
              <a:ext uri="{FF2B5EF4-FFF2-40B4-BE49-F238E27FC236}">
                <a16:creationId xmlns:a16="http://schemas.microsoft.com/office/drawing/2014/main" id="{81A1D791-1C7C-4C3C-B6BA-B580F9DA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687" y="1065657"/>
            <a:ext cx="1554791" cy="1046569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9BAE06B-D245-4802-A347-0B146008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253" y="1675936"/>
            <a:ext cx="3120807" cy="329380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3EA65-036C-4E82-B2D3-1384FAF14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327109" y="1352761"/>
            <a:ext cx="2862661" cy="27857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7D8F68-E7ED-492B-ADC1-FFE854D97C40}"/>
              </a:ext>
            </a:extLst>
          </p:cNvPr>
          <p:cNvSpPr/>
          <p:nvPr/>
        </p:nvSpPr>
        <p:spPr>
          <a:xfrm>
            <a:off x="1554260" y="1559122"/>
            <a:ext cx="1669314" cy="255546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F8873-701A-42E6-B0D5-144BF8DD63B2}"/>
              </a:ext>
            </a:extLst>
          </p:cNvPr>
          <p:cNvSpPr txBox="1"/>
          <p:nvPr/>
        </p:nvSpPr>
        <p:spPr>
          <a:xfrm>
            <a:off x="1432150" y="676856"/>
            <a:ext cx="57133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FACB3"/>
                </a:solidFill>
              </a:rPr>
              <a:t>Television Advertisement </a:t>
            </a:r>
          </a:p>
          <a:p>
            <a:endParaRPr lang="en-GB" sz="2800" dirty="0"/>
          </a:p>
          <a:p>
            <a:r>
              <a:rPr lang="en-GB" sz="2800" dirty="0">
                <a:solidFill>
                  <a:srgbClr val="B36E1F"/>
                </a:solidFill>
              </a:rPr>
              <a:t>Print Advertisement</a:t>
            </a:r>
          </a:p>
          <a:p>
            <a:endParaRPr lang="en-GB" sz="2800" dirty="0"/>
          </a:p>
          <a:p>
            <a:r>
              <a:rPr lang="en-GB" sz="2800" dirty="0"/>
              <a:t>Online Advertisement</a:t>
            </a:r>
          </a:p>
          <a:p>
            <a:endParaRPr lang="en-GB" sz="2800" dirty="0">
              <a:solidFill>
                <a:srgbClr val="E54E35"/>
              </a:solidFill>
            </a:endParaRPr>
          </a:p>
          <a:p>
            <a:r>
              <a:rPr lang="en-GB" sz="2800" dirty="0">
                <a:solidFill>
                  <a:srgbClr val="B36E1F"/>
                </a:solidFill>
              </a:rPr>
              <a:t>Radio Advertisement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123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12C2-F801-4E40-9763-33F711D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Television Advertising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AA499-7A39-45D0-BCAF-26F90EDED61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25476" y="1581194"/>
            <a:ext cx="5859900" cy="2095500"/>
          </a:xfrm>
        </p:spPr>
        <p:txBody>
          <a:bodyPr/>
          <a:lstStyle/>
          <a:p>
            <a:r>
              <a:rPr lang="en-GB" sz="2800" dirty="0"/>
              <a:t>About </a:t>
            </a:r>
            <a:r>
              <a:rPr lang="en-GB" sz="2800" b="1" dirty="0"/>
              <a:t>60% </a:t>
            </a:r>
            <a:r>
              <a:rPr lang="en-GB" sz="2800" dirty="0"/>
              <a:t>of the customers are likely to purchase the things after seeing an add on Television Advertisement</a:t>
            </a:r>
          </a:p>
        </p:txBody>
      </p:sp>
      <p:pic>
        <p:nvPicPr>
          <p:cNvPr id="5" name="Picture 4" descr="A picture containing microwave, monitor, oven, indoor&#10;&#10;Description automatically generated">
            <a:extLst>
              <a:ext uri="{FF2B5EF4-FFF2-40B4-BE49-F238E27FC236}">
                <a16:creationId xmlns:a16="http://schemas.microsoft.com/office/drawing/2014/main" id="{0A77228B-E580-40B3-943E-E473DBF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50" y="3422329"/>
            <a:ext cx="2243469" cy="15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8444-CF59-4C76-BF60-D07F8100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5358366" cy="1383000"/>
          </a:xfrm>
        </p:spPr>
        <p:txBody>
          <a:bodyPr/>
          <a:lstStyle/>
          <a:p>
            <a:r>
              <a:rPr lang="en-GB" dirty="0"/>
              <a:t>Print ,Online and Social Media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475A7-67E6-4FDF-88A2-EF8AB406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555" y="1855001"/>
            <a:ext cx="3709200" cy="2119800"/>
          </a:xfrm>
        </p:spPr>
        <p:txBody>
          <a:bodyPr/>
          <a:lstStyle/>
          <a:p>
            <a:r>
              <a:rPr lang="en-GB" sz="2000" dirty="0"/>
              <a:t>Online </a:t>
            </a:r>
            <a:r>
              <a:rPr lang="en-GB" sz="3600" dirty="0">
                <a:solidFill>
                  <a:srgbClr val="FF0000"/>
                </a:solidFill>
              </a:rPr>
              <a:t>45%</a:t>
            </a:r>
          </a:p>
          <a:p>
            <a:r>
              <a:rPr lang="en-GB" sz="2000" dirty="0"/>
              <a:t>Social Media </a:t>
            </a:r>
            <a:r>
              <a:rPr lang="en-GB" sz="3600" dirty="0">
                <a:solidFill>
                  <a:srgbClr val="FF0000"/>
                </a:solidFill>
              </a:rPr>
              <a:t>43%</a:t>
            </a:r>
          </a:p>
          <a:p>
            <a:r>
              <a:rPr lang="en-GB" sz="2000" dirty="0"/>
              <a:t>Print Advertisements </a:t>
            </a:r>
            <a:r>
              <a:rPr lang="en-GB" sz="3600" dirty="0">
                <a:solidFill>
                  <a:srgbClr val="FF0000"/>
                </a:solidFill>
              </a:rPr>
              <a:t>42%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ED2628-DA31-47CA-92F3-E2897008B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17" y="622316"/>
            <a:ext cx="4090383" cy="42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8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A8DA48C-70D0-4832-9744-836DB619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6742" y="845600"/>
            <a:ext cx="3585308" cy="4027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070A9-8FC3-4E37-A175-A6E1565F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and Billboards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82411-4581-4CEE-BC21-E26E3B72E9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1550600"/>
            <a:ext cx="5859900" cy="2095500"/>
          </a:xfrm>
        </p:spPr>
        <p:txBody>
          <a:bodyPr/>
          <a:lstStyle/>
          <a:p>
            <a:r>
              <a:rPr lang="en-GB" sz="2400" dirty="0"/>
              <a:t>Customers influenced by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GB" sz="3200" b="1" dirty="0">
                <a:solidFill>
                  <a:srgbClr val="FF0000"/>
                </a:solidFill>
              </a:rPr>
              <a:t>31 % </a:t>
            </a:r>
            <a:r>
              <a:rPr lang="en-GB" sz="2000" dirty="0"/>
              <a:t>of Billboard advertisements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GB" sz="3200" b="1" dirty="0">
                <a:solidFill>
                  <a:srgbClr val="FF0000"/>
                </a:solidFill>
              </a:rPr>
              <a:t>30% </a:t>
            </a:r>
            <a:r>
              <a:rPr lang="en-GB" sz="2000" dirty="0"/>
              <a:t>of Radio advertisements      </a:t>
            </a:r>
            <a:r>
              <a:rPr lang="en-GB" dirty="0"/>
              <a:t>.</a:t>
            </a:r>
          </a:p>
        </p:txBody>
      </p:sp>
      <p:pic>
        <p:nvPicPr>
          <p:cNvPr id="8" name="Picture 7" descr="A picture containing toy, man, holding, standing&#10;&#10;Description automatically generated">
            <a:extLst>
              <a:ext uri="{FF2B5EF4-FFF2-40B4-BE49-F238E27FC236}">
                <a16:creationId xmlns:a16="http://schemas.microsoft.com/office/drawing/2014/main" id="{FA9DBA50-36EF-475F-9B91-ECA5C3E8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52207" y="1073571"/>
            <a:ext cx="3791793" cy="21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3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8E9E-4024-4327-A284-E7C5086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03340"/>
            <a:ext cx="7505700" cy="954600"/>
          </a:xfrm>
        </p:spPr>
        <p:txBody>
          <a:bodyPr/>
          <a:lstStyle/>
          <a:p>
            <a:pPr algn="ctr"/>
            <a:r>
              <a:rPr lang="en-GB" dirty="0"/>
              <a:t>Impact of Mediums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B4EBF-D879-4FAA-9074-BBAE10A6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6" y="875022"/>
            <a:ext cx="8570008" cy="39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5230-54A4-41EA-8C89-6DC1EAA0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5" y="1116419"/>
            <a:ext cx="6867694" cy="2723927"/>
          </a:xfrm>
        </p:spPr>
        <p:txBody>
          <a:bodyPr/>
          <a:lstStyle/>
          <a:p>
            <a:r>
              <a:rPr lang="en-GB" dirty="0"/>
              <a:t>Psychological techniques that influence buyers choice….</a:t>
            </a:r>
          </a:p>
        </p:txBody>
      </p:sp>
    </p:spTree>
    <p:extLst>
      <p:ext uri="{BB962C8B-B14F-4D97-AF65-F5344CB8AC3E}">
        <p14:creationId xmlns:p14="http://schemas.microsoft.com/office/powerpoint/2010/main" val="390514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p, red, table&#10;&#10;Description automatically generated">
            <a:extLst>
              <a:ext uri="{FF2B5EF4-FFF2-40B4-BE49-F238E27FC236}">
                <a16:creationId xmlns:a16="http://schemas.microsoft.com/office/drawing/2014/main" id="{F561DBA2-2FA4-421B-99CC-9DD74229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86" y="2114018"/>
            <a:ext cx="5911702" cy="2676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A48-9564-481C-AF41-E1C30F87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Decoy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87D31-9EC0-4D8C-955D-0CDCD2DF0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05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8DDA-52A9-4B72-BDC1-875C8448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The Illusion of Society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A95CD-FCC5-4FA7-99DB-237865A0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/>
              <a:t>In Order for companies of sell product they need to create a sense of society for us to buy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EBB7D70-8FD3-4535-BF6D-8FECBBD20E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</p:spPr>
        <p:txBody>
          <a:bodyPr/>
          <a:lstStyle/>
          <a:p>
            <a:r>
              <a:rPr lang="en-US" sz="2400" dirty="0"/>
              <a:t>For Some reason humans find something for more desirable if its only limited edition</a:t>
            </a:r>
          </a:p>
        </p:txBody>
      </p:sp>
    </p:spTree>
    <p:extLst>
      <p:ext uri="{BB962C8B-B14F-4D97-AF65-F5344CB8AC3E}">
        <p14:creationId xmlns:p14="http://schemas.microsoft.com/office/powerpoint/2010/main" val="19895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D098-7C5E-47A4-BF9B-C9BF7638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Influence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413D1-0447-4B70-BA7E-E0DA8AAD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Occurs when a person emotions ,opinions or behaviours effected by others</a:t>
            </a:r>
          </a:p>
          <a:p>
            <a:r>
              <a:rPr lang="en-GB" sz="2000" dirty="0"/>
              <a:t>Same thing as peer pressure but just done on a wider scale</a:t>
            </a:r>
          </a:p>
        </p:txBody>
      </p:sp>
      <p:pic>
        <p:nvPicPr>
          <p:cNvPr id="6" name="Picture 5" descr="A picture containing graphics, room, sign&#10;&#10;Description automatically generated">
            <a:extLst>
              <a:ext uri="{FF2B5EF4-FFF2-40B4-BE49-F238E27FC236}">
                <a16:creationId xmlns:a16="http://schemas.microsoft.com/office/drawing/2014/main" id="{E921D3BC-C713-42B6-8599-94C98F6E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22026" y="393404"/>
            <a:ext cx="4520200" cy="41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436B-577C-4A5E-B595-C7D7F1FA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/>
              <a:t>Principles of Advertising</a:t>
            </a:r>
          </a:p>
        </p:txBody>
      </p:sp>
    </p:spTree>
    <p:extLst>
      <p:ext uri="{BB962C8B-B14F-4D97-AF65-F5344CB8AC3E}">
        <p14:creationId xmlns:p14="http://schemas.microsoft.com/office/powerpoint/2010/main" val="63885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0F065C9-2CBE-4AF1-894B-5023A60C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05898" y="0"/>
            <a:ext cx="457877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5E2B4-E49D-42D3-A14E-3A50B19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56759">
            <a:off x="1883249" y="1001821"/>
            <a:ext cx="5377500" cy="16461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GB" b="1" dirty="0"/>
              <a:t>Advertisement?</a:t>
            </a:r>
          </a:p>
        </p:txBody>
      </p:sp>
    </p:spTree>
    <p:extLst>
      <p:ext uri="{BB962C8B-B14F-4D97-AF65-F5344CB8AC3E}">
        <p14:creationId xmlns:p14="http://schemas.microsoft.com/office/powerpoint/2010/main" val="366127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B171-0421-42F1-8B67-B77A65EF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Principle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11BE-8EED-4BCF-8331-5F26EE8AC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visual handsome </a:t>
            </a:r>
          </a:p>
          <a:p>
            <a:r>
              <a:rPr lang="en-US" dirty="0"/>
              <a:t> association principle is a type of advertising technique that “associates a product with an image”.</a:t>
            </a:r>
          </a:p>
          <a:p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27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6AC5-7E80-4210-982A-6E383FAD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EE386-1E0A-447A-BEFB-60C8C850A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394" y="1550700"/>
            <a:ext cx="3744894" cy="1192500"/>
          </a:xfrm>
        </p:spPr>
        <p:txBody>
          <a:bodyPr/>
          <a:lstStyle/>
          <a:p>
            <a:r>
              <a:rPr lang="en-US" sz="2800" dirty="0"/>
              <a:t>Association principle is a type of advertising technique that “associates a product with an image”.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39FD9-F545-44DD-BD87-0DE08DA5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18" y="182205"/>
            <a:ext cx="3644753" cy="4779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548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1057-2903-47C1-A040-7D369139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Repetition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5BFF1-DBEF-47D4-9313-04AFA7040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49" y="1550700"/>
            <a:ext cx="5859901" cy="820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Reusing of the same or similar elements throughout your design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9BD53-905F-4D2C-8B52-DCEE4B134F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2400" dirty="0"/>
              <a:t>Ufone-tum he to ho</a:t>
            </a:r>
          </a:p>
          <a:p>
            <a:r>
              <a:rPr lang="en-GB" sz="2400" dirty="0"/>
              <a:t>Cocomo-mujai b do </a:t>
            </a:r>
          </a:p>
          <a:p>
            <a:r>
              <a:rPr lang="en-GB" sz="2400" dirty="0"/>
              <a:t>Zong4g-A new dream</a:t>
            </a:r>
          </a:p>
          <a:p>
            <a:r>
              <a:rPr lang="en-GB" sz="2400" dirty="0" err="1"/>
              <a:t>SurfExcel</a:t>
            </a:r>
            <a:r>
              <a:rPr lang="en-GB" sz="2400" dirty="0"/>
              <a:t> -</a:t>
            </a:r>
            <a:r>
              <a:rPr lang="en-GB" sz="2400" dirty="0" err="1"/>
              <a:t>dagh</a:t>
            </a:r>
            <a:r>
              <a:rPr lang="en-GB" sz="2400" dirty="0"/>
              <a:t> to </a:t>
            </a:r>
            <a:r>
              <a:rPr lang="en-GB" sz="2400" dirty="0" err="1"/>
              <a:t>achay</a:t>
            </a:r>
            <a:r>
              <a:rPr lang="en-GB" sz="2400" dirty="0"/>
              <a:t> </a:t>
            </a:r>
            <a:r>
              <a:rPr lang="en-GB" sz="2400" dirty="0" err="1"/>
              <a:t>hotay</a:t>
            </a:r>
            <a:r>
              <a:rPr lang="en-GB" sz="2400" dirty="0"/>
              <a:t> </a:t>
            </a:r>
            <a:r>
              <a:rPr lang="en-GB" sz="2400" dirty="0" err="1"/>
              <a:t>hain</a:t>
            </a:r>
            <a:endParaRPr lang="en-GB" sz="2400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D35469DB-C44E-4565-BDF5-A8C2025B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20" y="1684310"/>
            <a:ext cx="2176261" cy="21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A716-06CF-4337-B534-6BE33CAC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Testimonial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A04CA-8785-4972-A7C4-020FD5A82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6424200" cy="1351988"/>
          </a:xfrm>
        </p:spPr>
        <p:txBody>
          <a:bodyPr/>
          <a:lstStyle/>
          <a:p>
            <a:pPr marL="603250" indent="-457200">
              <a:buFont typeface="Arial" panose="020B0604020202020204" pitchFamily="34" charset="0"/>
              <a:buChar char="•"/>
            </a:pPr>
            <a:r>
              <a:rPr lang="en-US" sz="3200" dirty="0"/>
              <a:t>Using a well-known person to </a:t>
            </a:r>
            <a:r>
              <a:rPr lang="en-US" sz="3200" b="1" dirty="0"/>
              <a:t>endorse a product.</a:t>
            </a:r>
            <a:endParaRPr lang="en-GB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8154ED-FCE1-4A8A-A0F9-2BBD86B7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7" y="2902688"/>
            <a:ext cx="2525232" cy="1893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578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FEFA-1D01-47F5-AECA-0F940645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Humor Principle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DB508-ED1C-492D-BFDE-69A6D176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4" y="1538214"/>
            <a:ext cx="4150758" cy="1959898"/>
          </a:xfrm>
        </p:spPr>
        <p:txBody>
          <a:bodyPr/>
          <a:lstStyle/>
          <a:p>
            <a:pPr algn="just"/>
            <a:r>
              <a:rPr lang="en-US" sz="2400" dirty="0"/>
              <a:t>     The quality that makes something laughable or amusing; funniness</a:t>
            </a:r>
            <a:endParaRPr lang="en-GB" sz="2400" dirty="0"/>
          </a:p>
        </p:txBody>
      </p:sp>
      <p:pic>
        <p:nvPicPr>
          <p:cNvPr id="6" name="Picture 5" descr="A cow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B97F0903-BD88-4FD7-84D7-C965AEE4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34470" y="556304"/>
            <a:ext cx="2749392" cy="221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mammal, green, animal, lion&#10;&#10;Description automatically generated">
            <a:extLst>
              <a:ext uri="{FF2B5EF4-FFF2-40B4-BE49-F238E27FC236}">
                <a16:creationId xmlns:a16="http://schemas.microsoft.com/office/drawing/2014/main" id="{6FEFE6DD-9B4A-4EF5-912A-0D2CEC2F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39" y="2771478"/>
            <a:ext cx="2749392" cy="221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52E6A53-5A61-4820-BF67-7E644DBB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14" y="2771479"/>
            <a:ext cx="3688425" cy="221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105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8CC0-D4AD-46CB-B85D-6F3249AA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899" y="845700"/>
            <a:ext cx="6424200" cy="705000"/>
          </a:xfrm>
        </p:spPr>
        <p:txBody>
          <a:bodyPr/>
          <a:lstStyle/>
          <a:p>
            <a:r>
              <a:rPr lang="en-US" dirty="0"/>
              <a:t>Fear Principle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AD926-ABFF-4AA6-8398-5A8864E90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964422" cy="9163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Designed to scare the intended audience by describing a serious threat to them.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92E8E738-43E8-4CA1-93E8-020276CF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93" y="2467050"/>
            <a:ext cx="3774557" cy="2482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icture containing black, red&#10;&#10;Description automatically generated">
            <a:extLst>
              <a:ext uri="{FF2B5EF4-FFF2-40B4-BE49-F238E27FC236}">
                <a16:creationId xmlns:a16="http://schemas.microsoft.com/office/drawing/2014/main" id="{3A94B229-A8FC-435C-89A7-6FBDBE96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1" y="2467050"/>
            <a:ext cx="4138252" cy="2482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raphic 11" descr="Radioactive">
            <a:extLst>
              <a:ext uri="{FF2B5EF4-FFF2-40B4-BE49-F238E27FC236}">
                <a16:creationId xmlns:a16="http://schemas.microsoft.com/office/drawing/2014/main" id="{8208F9E8-2B02-4CFB-9957-87D54AA0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114" y="917289"/>
            <a:ext cx="561822" cy="5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2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346964" y="1384593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Advertising Good or Bad</a:t>
            </a:r>
            <a:endParaRPr b="1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02B39A-DC36-4FBB-B32A-9E48CDBD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17" y="584790"/>
            <a:ext cx="3973919" cy="39739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Advertisements</a:t>
            </a:r>
            <a:endParaRPr b="1"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body" idx="2"/>
          </p:nvPr>
        </p:nvSpPr>
        <p:spPr>
          <a:xfrm>
            <a:off x="508671" y="1497401"/>
            <a:ext cx="5859900" cy="2800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Makes Money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Introduce &amp; Encourage People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No need for Shopping everyday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Give Latest Information about the product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/>
              <a:t>Aim of the Manufacturer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39BD6E4-B408-4123-B21D-33F28838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94" y="1332392"/>
            <a:ext cx="2337321" cy="3592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65C3-9C73-4353-B4F3-046E66B5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aspects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28478-D0B4-4C06-A2DA-00C3732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 Info. Of product</a:t>
            </a:r>
          </a:p>
          <a:p>
            <a:r>
              <a:rPr lang="en-US" sz="2400" dirty="0"/>
              <a:t> Helpful For Buyer </a:t>
            </a:r>
          </a:p>
          <a:p>
            <a:r>
              <a:rPr lang="en-US" sz="2400" dirty="0"/>
              <a:t> Helpful For Seller </a:t>
            </a:r>
          </a:p>
          <a:p>
            <a:r>
              <a:rPr lang="en-US" sz="2400" dirty="0"/>
              <a:t> No Shopping Every Day</a:t>
            </a:r>
            <a:endParaRPr lang="en-GB" sz="24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1EE1B79-1AB4-47B3-A1AC-DF976E66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0296">
            <a:off x="3193558" y="274569"/>
            <a:ext cx="1524003" cy="150319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69AAF5-09C6-43A2-BF1C-FC05FC5A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17" y="2180976"/>
            <a:ext cx="1083160" cy="108316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464F0AF-FF1F-4FC4-AF85-E3BC1DF2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227" y="711256"/>
            <a:ext cx="2078345" cy="186049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757BB00-CAC2-4EFE-8FCE-45F86B946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98207" y="2873362"/>
            <a:ext cx="3156673" cy="2170258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D15981E-F782-4698-941A-634E993DE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642" y="4209441"/>
            <a:ext cx="1157238" cy="6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E5D-675D-4B54-A78E-BB99C116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aspects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BD948-1DED-4743-A0CC-6098B0FC5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/>
              <a:t>Cheating on the people </a:t>
            </a:r>
          </a:p>
          <a:p>
            <a:r>
              <a:rPr lang="en-GB" sz="2800" dirty="0"/>
              <a:t>False information of</a:t>
            </a:r>
          </a:p>
          <a:p>
            <a:pPr marL="146050" indent="0">
              <a:buNone/>
            </a:pPr>
            <a:r>
              <a:rPr lang="en-GB" sz="2800" dirty="0"/>
              <a:t>    the product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4C37BE-43FA-48E8-8E92-48CBCD37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53124" y="848501"/>
            <a:ext cx="773035" cy="809653"/>
          </a:xfrm>
          <a:prstGeom prst="rect">
            <a:avLst/>
          </a:prstGeom>
        </p:spPr>
      </p:pic>
      <p:pic>
        <p:nvPicPr>
          <p:cNvPr id="7" name="Picture 6" descr="A sandwich sitting on top of a table&#10;&#10;Description automatically generated">
            <a:extLst>
              <a:ext uri="{FF2B5EF4-FFF2-40B4-BE49-F238E27FC236}">
                <a16:creationId xmlns:a16="http://schemas.microsoft.com/office/drawing/2014/main" id="{0D198FDA-3329-4E6F-8FC6-18111385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73" y="988828"/>
            <a:ext cx="4604102" cy="3685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08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A204-91EB-43DE-AC73-690844DD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History of Advertisement</a:t>
            </a:r>
          </a:p>
        </p:txBody>
      </p:sp>
    </p:spTree>
    <p:extLst>
      <p:ext uri="{BB962C8B-B14F-4D97-AF65-F5344CB8AC3E}">
        <p14:creationId xmlns:p14="http://schemas.microsoft.com/office/powerpoint/2010/main" val="328475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2F6C-1DF0-4456-B851-82C7E6BA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9" y="845600"/>
            <a:ext cx="4869269" cy="1383000"/>
          </a:xfrm>
        </p:spPr>
        <p:txBody>
          <a:bodyPr/>
          <a:lstStyle/>
          <a:p>
            <a:r>
              <a:rPr lang="en-GB" dirty="0"/>
              <a:t>As old as human conditions </a:t>
            </a:r>
          </a:p>
        </p:txBody>
      </p:sp>
      <p:pic>
        <p:nvPicPr>
          <p:cNvPr id="5" name="Picture 4" descr="A picture containing laptop, sitting, black, fireworks&#10;&#10;Description automatically generated">
            <a:extLst>
              <a:ext uri="{FF2B5EF4-FFF2-40B4-BE49-F238E27FC236}">
                <a16:creationId xmlns:a16="http://schemas.microsoft.com/office/drawing/2014/main" id="{8526C4AC-A29A-4CBC-993F-8428C836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976563"/>
            <a:ext cx="694195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EA76D3-186B-4397-A97D-92893DE16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t="-2621" r="-1307" b="2621"/>
          <a:stretch/>
        </p:blipFill>
        <p:spPr>
          <a:xfrm>
            <a:off x="4572000" y="3110904"/>
            <a:ext cx="3996300" cy="1733550"/>
          </a:xfrm>
          <a:prstGeom prst="rect">
            <a:avLst/>
          </a:prstGeom>
        </p:spPr>
      </p:pic>
      <p:sp>
        <p:nvSpPr>
          <p:cNvPr id="180" name="Google Shape;180;p18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indent="0">
              <a:buNone/>
            </a:pPr>
            <a:r>
              <a:rPr lang="en-GB" sz="3600" b="1" dirty="0">
                <a:solidFill>
                  <a:srgbClr val="5FACB3"/>
                </a:solidFill>
              </a:rPr>
              <a:t>1704 </a:t>
            </a:r>
          </a:p>
        </p:txBody>
      </p:sp>
      <p:grpSp>
        <p:nvGrpSpPr>
          <p:cNvPr id="182" name="Google Shape;182;p18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83" name="Google Shape;183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" name="Google Shape;184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1776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188" name="Google Shape;188;p18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89" name="Google Shape;189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0" name="Google Shape;190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8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E54E35"/>
                </a:solidFill>
              </a:rPr>
              <a:t>1835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95" name="Google Shape;195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8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B36E1F"/>
                </a:solidFill>
              </a:rPr>
              <a:t>1843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200" name="Google Shape;200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01" name="Google Shape;201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8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5FACB3"/>
                </a:solidFill>
              </a:rPr>
              <a:t>1908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07" name="Google Shape;207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7ECC5DC-5DAD-4DBC-BADA-599744837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63" y="23594"/>
            <a:ext cx="2365904" cy="1794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471F9C-6134-461B-842D-E35718D20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55" y="3012307"/>
            <a:ext cx="2741497" cy="211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BBED1-908E-4993-A170-9195B3D76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7" r="9781"/>
          <a:stretch/>
        </p:blipFill>
        <p:spPr>
          <a:xfrm>
            <a:off x="3363307" y="242540"/>
            <a:ext cx="2649222" cy="1713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C79AF8-7943-4295-BEA6-807CB82BFB66}"/>
              </a:ext>
            </a:extLst>
          </p:cNvPr>
          <p:cNvSpPr/>
          <p:nvPr/>
        </p:nvSpPr>
        <p:spPr>
          <a:xfrm>
            <a:off x="4497523" y="4338084"/>
            <a:ext cx="585732" cy="506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F71CA-B050-434F-8ABD-822A1E154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13" y="23594"/>
            <a:ext cx="2200244" cy="18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/>
      <p:bldP spid="187" grpId="0" build="p"/>
      <p:bldP spid="193" grpId="0" build="p"/>
      <p:bldP spid="199" grpId="0" build="p"/>
      <p:bldP spid="20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indent="0">
              <a:buNone/>
            </a:pPr>
            <a:r>
              <a:rPr lang="en-GB" sz="3600" b="1" dirty="0">
                <a:solidFill>
                  <a:srgbClr val="5FACB3"/>
                </a:solidFill>
              </a:rPr>
              <a:t>1920</a:t>
            </a:r>
          </a:p>
        </p:txBody>
      </p:sp>
      <p:grpSp>
        <p:nvGrpSpPr>
          <p:cNvPr id="182" name="Google Shape;182;p18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83" name="Google Shape;183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" name="Google Shape;184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1941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188" name="Google Shape;188;p18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89" name="Google Shape;189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0" name="Google Shape;190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8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E54E35"/>
                </a:solidFill>
              </a:rPr>
              <a:t>1960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95" name="Google Shape;195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8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B36E1F"/>
                </a:solidFill>
              </a:rPr>
              <a:t>1980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200" name="Google Shape;200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01" name="Google Shape;201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8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5FACB3"/>
                </a:solidFill>
              </a:rPr>
              <a:t>2000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07" name="Google Shape;207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BC79AF8-7943-4295-BEA6-807CB82BFB66}"/>
              </a:ext>
            </a:extLst>
          </p:cNvPr>
          <p:cNvSpPr/>
          <p:nvPr/>
        </p:nvSpPr>
        <p:spPr>
          <a:xfrm>
            <a:off x="4497523" y="4338084"/>
            <a:ext cx="585732" cy="506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457A9-AA77-46D3-919C-E362C818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4" y="116057"/>
            <a:ext cx="2587717" cy="1693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A1A987-B8DD-479A-90AC-366C24AA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27" y="3348688"/>
            <a:ext cx="3247391" cy="1801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BC7390-C24F-4014-ABD5-556DE462C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902" y="0"/>
            <a:ext cx="2197182" cy="183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A2E3E-E2D6-488F-A550-1F4AE3D0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493" y="3308354"/>
            <a:ext cx="3019425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CCE4D-8A1C-436F-9CE2-CE33256ED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178" y="314826"/>
            <a:ext cx="2197178" cy="14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/>
      <p:bldP spid="187" grpId="0" build="p"/>
      <p:bldP spid="193" grpId="0" build="p"/>
      <p:bldP spid="199" grpId="0" build="p"/>
      <p:bldP spid="20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BE8A-2A92-4C0E-AC08-1FD62BD1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</p:spPr>
        <p:txBody>
          <a:bodyPr/>
          <a:lstStyle/>
          <a:p>
            <a:r>
              <a:rPr lang="en-GB" dirty="0"/>
              <a:t>How Ads persuade you?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9E17AA9-037F-4E65-A191-7BD01D1B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0863">
            <a:off x="1872858" y="2181570"/>
            <a:ext cx="2184789" cy="1955781"/>
          </a:xfrm>
          <a:prstGeom prst="rect">
            <a:avLst/>
          </a:prstGeom>
        </p:spPr>
      </p:pic>
      <p:pic>
        <p:nvPicPr>
          <p:cNvPr id="8" name="Picture 7" descr="A picture containing toy, man, holding, standing&#10;&#10;Description automatically generated">
            <a:extLst>
              <a:ext uri="{FF2B5EF4-FFF2-40B4-BE49-F238E27FC236}">
                <a16:creationId xmlns:a16="http://schemas.microsoft.com/office/drawing/2014/main" id="{9FCF29F9-CC23-4E06-890D-596A4FAF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76828" y="1332319"/>
            <a:ext cx="5124104" cy="296558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74EAB3F-9AD8-4172-A8C4-353F1AB8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68" y="1529233"/>
            <a:ext cx="2276519" cy="2276519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4A42B37-7D26-4488-8A5D-56A01C15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095" y="2370653"/>
            <a:ext cx="2823151" cy="15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7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9E4-5077-4726-9386-24F3E472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643582"/>
            <a:ext cx="7505700" cy="954600"/>
          </a:xfrm>
        </p:spPr>
        <p:txBody>
          <a:bodyPr/>
          <a:lstStyle/>
          <a:p>
            <a:r>
              <a:rPr lang="en-GB" dirty="0"/>
              <a:t>Elaboration likelihood Model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4974D5B-5390-4459-9C10-CFC9CAB5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08" y="1265016"/>
            <a:ext cx="6299992" cy="3234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00569B-173D-4D1D-8819-1A11C73E20C2}"/>
              </a:ext>
            </a:extLst>
          </p:cNvPr>
          <p:cNvSpPr txBox="1"/>
          <p:nvPr/>
        </p:nvSpPr>
        <p:spPr>
          <a:xfrm>
            <a:off x="2322327" y="4404225"/>
            <a:ext cx="4949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E67F03"/>
                </a:solidFill>
              </a:rPr>
              <a:t>You</a:t>
            </a:r>
            <a:r>
              <a:rPr lang="en-GB" dirty="0"/>
              <a:t>                                                        </a:t>
            </a:r>
            <a:r>
              <a:rPr lang="en-GB" sz="3200" dirty="0">
                <a:solidFill>
                  <a:srgbClr val="623EB0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2806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6777-8E2F-4358-BF79-145DB6AA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Mediums which helps in Persuasions </a:t>
            </a:r>
          </a:p>
        </p:txBody>
      </p:sp>
    </p:spTree>
    <p:extLst>
      <p:ext uri="{BB962C8B-B14F-4D97-AF65-F5344CB8AC3E}">
        <p14:creationId xmlns:p14="http://schemas.microsoft.com/office/powerpoint/2010/main" val="1137770784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401</Words>
  <Application>Microsoft Office PowerPoint</Application>
  <PresentationFormat>On-screen Show (16:9)</PresentationFormat>
  <Paragraphs>82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Nunito</vt:lpstr>
      <vt:lpstr>Wingdings</vt:lpstr>
      <vt:lpstr>Calibri</vt:lpstr>
      <vt:lpstr>Arial</vt:lpstr>
      <vt:lpstr>Shift</vt:lpstr>
      <vt:lpstr>How Advertisements influence our minds and purchases?</vt:lpstr>
      <vt:lpstr>Advertisement?</vt:lpstr>
      <vt:lpstr>Brief History of Advertisement</vt:lpstr>
      <vt:lpstr>As old as human conditions </vt:lpstr>
      <vt:lpstr>PowerPoint Presentation</vt:lpstr>
      <vt:lpstr>PowerPoint Presentation</vt:lpstr>
      <vt:lpstr>How Ads persuade you?</vt:lpstr>
      <vt:lpstr>Elaboration likelihood Model</vt:lpstr>
      <vt:lpstr>Mediums which helps in Persuasions </vt:lpstr>
      <vt:lpstr>PowerPoint Presentation</vt:lpstr>
      <vt:lpstr>Television Advertising</vt:lpstr>
      <vt:lpstr>Print ,Online and Social Media</vt:lpstr>
      <vt:lpstr>Radio and Billboards</vt:lpstr>
      <vt:lpstr>Impact of Mediums</vt:lpstr>
      <vt:lpstr>Psychological techniques that influence buyers choice….</vt:lpstr>
      <vt:lpstr>The Decoy Effect</vt:lpstr>
      <vt:lpstr>The Illusion of Society</vt:lpstr>
      <vt:lpstr>Social Influence</vt:lpstr>
      <vt:lpstr>Principles of Advertising</vt:lpstr>
      <vt:lpstr>Association Principle</vt:lpstr>
      <vt:lpstr>Association Principle</vt:lpstr>
      <vt:lpstr>Repetition Principle</vt:lpstr>
      <vt:lpstr>Testimonial Principle</vt:lpstr>
      <vt:lpstr>Humor Principle</vt:lpstr>
      <vt:lpstr>Fear Principle</vt:lpstr>
      <vt:lpstr>Advertising Good or Bad</vt:lpstr>
      <vt:lpstr>Advertisements</vt:lpstr>
      <vt:lpstr>Good aspects </vt:lpstr>
      <vt:lpstr>Bad aspects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Advertisements influence our minds and purchases?</dc:title>
  <dc:creator>Zain Ahsan</dc:creator>
  <cp:lastModifiedBy>Zain Ahsan</cp:lastModifiedBy>
  <cp:revision>1</cp:revision>
  <dcterms:created xsi:type="dcterms:W3CDTF">2020-06-16T07:28:01Z</dcterms:created>
  <dcterms:modified xsi:type="dcterms:W3CDTF">2020-06-16T08:54:15Z</dcterms:modified>
</cp:coreProperties>
</file>